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4"/>
  </p:sldMasterIdLst>
  <p:notesMasterIdLst>
    <p:notesMasterId r:id="rId22"/>
  </p:notesMasterIdLst>
  <p:sldIdLst>
    <p:sldId id="258" r:id="rId5"/>
    <p:sldId id="264" r:id="rId6"/>
    <p:sldId id="296" r:id="rId7"/>
    <p:sldId id="279" r:id="rId8"/>
    <p:sldId id="283" r:id="rId9"/>
    <p:sldId id="366" r:id="rId10"/>
    <p:sldId id="442" r:id="rId11"/>
    <p:sldId id="297" r:id="rId12"/>
    <p:sldId id="444" r:id="rId13"/>
    <p:sldId id="448" r:id="rId14"/>
    <p:sldId id="368" r:id="rId15"/>
    <p:sldId id="505" r:id="rId16"/>
    <p:sldId id="414" r:id="rId17"/>
    <p:sldId id="415" r:id="rId18"/>
    <p:sldId id="2618" r:id="rId19"/>
    <p:sldId id="2624" r:id="rId20"/>
    <p:sldId id="506" r:id="rId21"/>
  </p:sldIdLst>
  <p:sldSz cx="12192000" cy="6858000"/>
  <p:notesSz cx="7010400" cy="9296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0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orient="horz" pos="777" userDrawn="1">
          <p15:clr>
            <a:srgbClr val="A4A3A4"/>
          </p15:clr>
        </p15:guide>
        <p15:guide id="4" orient="horz" pos="618" userDrawn="1">
          <p15:clr>
            <a:srgbClr val="A4A3A4"/>
          </p15:clr>
        </p15:guide>
        <p15:guide id="5" orient="horz" pos="2999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orient="horz" pos="3657" userDrawn="1">
          <p15:clr>
            <a:srgbClr val="A4A3A4"/>
          </p15:clr>
        </p15:guide>
        <p15:guide id="8" orient="horz" pos="123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242C33C-FC23-D3ED-9A3F-D49194D14A02}" name="Goran Tolic" initials="GT" userId="S::goran.tolic@acredia.at::ee89c4d0-1cf8-4496-92bf-c9a40711c8c2" providerId="AD"/>
  <p188:author id="{656DB96F-3FBD-53CA-7444-CB8055271708}" name="Petra Wunsch" initials="PW" userId="S::petra.wunsch@acredia.at::3e585793-6209-4d37-8551-7744fc4e18e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4A6996-65C6-477F-96A4-0BB77E289F55}" v="14" dt="2024-06-20T08:47:06.5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8" d="100"/>
          <a:sy n="58" d="100"/>
        </p:scale>
        <p:origin x="2580" y="1440"/>
      </p:cViewPr>
      <p:guideLst>
        <p:guide orient="horz" pos="2500"/>
        <p:guide pos="325"/>
        <p:guide orient="horz" pos="777"/>
        <p:guide orient="horz" pos="618"/>
        <p:guide orient="horz" pos="2999"/>
        <p:guide pos="3840"/>
        <p:guide orient="horz" pos="3657"/>
        <p:guide orient="horz" pos="12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ran Tolic" userId="ee89c4d0-1cf8-4496-92bf-c9a40711c8c2" providerId="ADAL" clId="{BB4A6996-65C6-477F-96A4-0BB77E289F55}"/>
    <pc:docChg chg="custSel modSld">
      <pc:chgData name="Goran Tolic" userId="ee89c4d0-1cf8-4496-92bf-c9a40711c8c2" providerId="ADAL" clId="{BB4A6996-65C6-477F-96A4-0BB77E289F55}" dt="2024-06-21T06:12:59.500" v="128" actId="255"/>
      <pc:docMkLst>
        <pc:docMk/>
      </pc:docMkLst>
      <pc:sldChg chg="modSp mod">
        <pc:chgData name="Goran Tolic" userId="ee89c4d0-1cf8-4496-92bf-c9a40711c8c2" providerId="ADAL" clId="{BB4A6996-65C6-477F-96A4-0BB77E289F55}" dt="2024-06-21T06:09:10.086" v="111" actId="1076"/>
        <pc:sldMkLst>
          <pc:docMk/>
          <pc:sldMk cId="4093164306" sldId="264"/>
        </pc:sldMkLst>
        <pc:spChg chg="mod">
          <ac:chgData name="Goran Tolic" userId="ee89c4d0-1cf8-4496-92bf-c9a40711c8c2" providerId="ADAL" clId="{BB4A6996-65C6-477F-96A4-0BB77E289F55}" dt="2024-06-21T06:09:10.086" v="111" actId="1076"/>
          <ac:spMkLst>
            <pc:docMk/>
            <pc:sldMk cId="4093164306" sldId="264"/>
            <ac:spMk id="4" creationId="{32901A04-4B6F-EB38-B38B-C05C448B7645}"/>
          </ac:spMkLst>
        </pc:spChg>
      </pc:sldChg>
      <pc:sldChg chg="modSp mod">
        <pc:chgData name="Goran Tolic" userId="ee89c4d0-1cf8-4496-92bf-c9a40711c8c2" providerId="ADAL" clId="{BB4A6996-65C6-477F-96A4-0BB77E289F55}" dt="2024-06-21T06:12:37.737" v="127" actId="20577"/>
        <pc:sldMkLst>
          <pc:docMk/>
          <pc:sldMk cId="1932102060" sldId="368"/>
        </pc:sldMkLst>
        <pc:spChg chg="mod">
          <ac:chgData name="Goran Tolic" userId="ee89c4d0-1cf8-4496-92bf-c9a40711c8c2" providerId="ADAL" clId="{BB4A6996-65C6-477F-96A4-0BB77E289F55}" dt="2024-06-21T06:12:37.737" v="127" actId="20577"/>
          <ac:spMkLst>
            <pc:docMk/>
            <pc:sldMk cId="1932102060" sldId="368"/>
            <ac:spMk id="7" creationId="{00000000-0000-0000-0000-000000000000}"/>
          </ac:spMkLst>
        </pc:spChg>
      </pc:sldChg>
      <pc:sldChg chg="addSp delSp modSp mod">
        <pc:chgData name="Goran Tolic" userId="ee89c4d0-1cf8-4496-92bf-c9a40711c8c2" providerId="ADAL" clId="{BB4A6996-65C6-477F-96A4-0BB77E289F55}" dt="2024-06-20T08:47:06.523" v="110" actId="14100"/>
        <pc:sldMkLst>
          <pc:docMk/>
          <pc:sldMk cId="3087342865" sldId="414"/>
        </pc:sldMkLst>
        <pc:spChg chg="add mod">
          <ac:chgData name="Goran Tolic" userId="ee89c4d0-1cf8-4496-92bf-c9a40711c8c2" providerId="ADAL" clId="{BB4A6996-65C6-477F-96A4-0BB77E289F55}" dt="2024-06-20T08:21:27.252" v="5" actId="14100"/>
          <ac:spMkLst>
            <pc:docMk/>
            <pc:sldMk cId="3087342865" sldId="414"/>
            <ac:spMk id="2" creationId="{5F3F871B-EB11-E2AC-EF61-968343F87E23}"/>
          </ac:spMkLst>
        </pc:spChg>
        <pc:spChg chg="add mod">
          <ac:chgData name="Goran Tolic" userId="ee89c4d0-1cf8-4496-92bf-c9a40711c8c2" providerId="ADAL" clId="{BB4A6996-65C6-477F-96A4-0BB77E289F55}" dt="2024-06-20T08:46:57.495" v="108" actId="1076"/>
          <ac:spMkLst>
            <pc:docMk/>
            <pc:sldMk cId="3087342865" sldId="414"/>
            <ac:spMk id="8" creationId="{C87B45CB-CB7A-6640-4E58-5C2A163E88EA}"/>
          </ac:spMkLst>
        </pc:spChg>
        <pc:picChg chg="add del mod">
          <ac:chgData name="Goran Tolic" userId="ee89c4d0-1cf8-4496-92bf-c9a40711c8c2" providerId="ADAL" clId="{BB4A6996-65C6-477F-96A4-0BB77E289F55}" dt="2024-06-20T08:44:29.383" v="15" actId="478"/>
          <ac:picMkLst>
            <pc:docMk/>
            <pc:sldMk cId="3087342865" sldId="414"/>
            <ac:picMk id="4" creationId="{E496B377-1180-C6BC-1CAB-8B306430E5FD}"/>
          </ac:picMkLst>
        </pc:picChg>
        <pc:picChg chg="mod">
          <ac:chgData name="Goran Tolic" userId="ee89c4d0-1cf8-4496-92bf-c9a40711c8c2" providerId="ADAL" clId="{BB4A6996-65C6-477F-96A4-0BB77E289F55}" dt="2024-06-20T08:46:46.882" v="107" actId="1076"/>
          <ac:picMkLst>
            <pc:docMk/>
            <pc:sldMk cId="3087342865" sldId="414"/>
            <ac:picMk id="5" creationId="{EAB6A248-93C1-EA2F-835A-1CFE6FF33FAE}"/>
          </ac:picMkLst>
        </pc:picChg>
        <pc:picChg chg="add del mod">
          <ac:chgData name="Goran Tolic" userId="ee89c4d0-1cf8-4496-92bf-c9a40711c8c2" providerId="ADAL" clId="{BB4A6996-65C6-477F-96A4-0BB77E289F55}" dt="2024-06-20T08:45:14.040" v="18" actId="478"/>
          <ac:picMkLst>
            <pc:docMk/>
            <pc:sldMk cId="3087342865" sldId="414"/>
            <ac:picMk id="6" creationId="{16E37339-8BFF-3A8F-3BE7-59C201D76C87}"/>
          </ac:picMkLst>
        </pc:picChg>
        <pc:picChg chg="add mod">
          <ac:chgData name="Goran Tolic" userId="ee89c4d0-1cf8-4496-92bf-c9a40711c8c2" providerId="ADAL" clId="{BB4A6996-65C6-477F-96A4-0BB77E289F55}" dt="2024-06-20T08:47:06.523" v="110" actId="14100"/>
          <ac:picMkLst>
            <pc:docMk/>
            <pc:sldMk cId="3087342865" sldId="414"/>
            <ac:picMk id="1026" creationId="{2F95237F-72D7-9F1E-84E4-4E8A09B52F10}"/>
          </ac:picMkLst>
        </pc:picChg>
      </pc:sldChg>
      <pc:sldChg chg="modSp mod">
        <pc:chgData name="Goran Tolic" userId="ee89c4d0-1cf8-4496-92bf-c9a40711c8c2" providerId="ADAL" clId="{BB4A6996-65C6-477F-96A4-0BB77E289F55}" dt="2024-06-21T06:12:59.500" v="128" actId="255"/>
        <pc:sldMkLst>
          <pc:docMk/>
          <pc:sldMk cId="2430370445" sldId="505"/>
        </pc:sldMkLst>
        <pc:spChg chg="mod">
          <ac:chgData name="Goran Tolic" userId="ee89c4d0-1cf8-4496-92bf-c9a40711c8c2" providerId="ADAL" clId="{BB4A6996-65C6-477F-96A4-0BB77E289F55}" dt="2024-06-21T06:12:59.500" v="128" actId="255"/>
          <ac:spMkLst>
            <pc:docMk/>
            <pc:sldMk cId="2430370445" sldId="505"/>
            <ac:spMk id="2" creationId="{22B5F4F0-18FB-A6BE-CA90-D401C9901F9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2BC9C95-19D4-4436-87B2-4BABFDED9AB6}" type="datetimeFigureOut">
              <a:rPr lang="de-AT" smtClean="0"/>
              <a:t>20.06.2024</a:t>
            </a:fld>
            <a:endParaRPr lang="de-A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e-A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3157304-9C0C-43FB-9262-BD1811D55C85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9355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E008E-9192-4D6F-A347-3CEC155AE8B3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547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82F06C-D688-4C1E-990F-2936A1C85AB9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961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E008E-9192-4D6F-A347-3CEC155AE8B3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433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E008E-9192-4D6F-A347-3CEC155AE8B3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519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E008E-9192-4D6F-A347-3CEC155AE8B3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379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E008E-9192-4D6F-A347-3CEC155AE8B3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460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E008E-9192-4D6F-A347-3CEC155AE8B3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46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666277-A9DF-4DAE-A709-29294B17668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20/06/2024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3BD7F-9AD8-4235-8811-C8C83ADE65B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Titelplatzhalter 1">
            <a:extLst>
              <a:ext uri="{FF2B5EF4-FFF2-40B4-BE49-F238E27FC236}">
                <a16:creationId xmlns:a16="http://schemas.microsoft.com/office/drawing/2014/main" id="{78D0131A-9287-4E3A-B910-8B964A663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09" y="252000"/>
            <a:ext cx="8797909" cy="11013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/>
              <a:t>Mastertitelformat bearbeiten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660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- volle Br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7808" y="1849437"/>
            <a:ext cx="11331279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666277-A9DF-4DAE-A709-29294B17668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20/06/2024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3BD7F-9AD8-4235-8811-C8C83ADE65B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Titelplatzhalter 1">
            <a:extLst>
              <a:ext uri="{FF2B5EF4-FFF2-40B4-BE49-F238E27FC236}">
                <a16:creationId xmlns:a16="http://schemas.microsoft.com/office/drawing/2014/main" id="{6EBCA3E9-4BDF-4583-99E1-CBB483174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09" y="252000"/>
            <a:ext cx="8797909" cy="11013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/>
              <a:t>Mastertitelformat bearbeiten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03052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credia/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r Verbinder 6"/>
          <p:cNvCxnSpPr/>
          <p:nvPr/>
        </p:nvCxnSpPr>
        <p:spPr>
          <a:xfrm>
            <a:off x="1054608" y="3750432"/>
            <a:ext cx="10082784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043297" y="4285545"/>
            <a:ext cx="6105406" cy="431800"/>
          </a:xfrm>
          <a:ln>
            <a:noFill/>
          </a:ln>
        </p:spPr>
        <p:txBody>
          <a:bodyPr/>
          <a:lstStyle>
            <a:lvl1pPr marL="0" indent="0" algn="ctr">
              <a:buNone/>
              <a:defRPr lang="de-DE" sz="1800" dirty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de-DE"/>
              <a:t>Stand [Datum]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6243" y="2323072"/>
            <a:ext cx="3669533" cy="96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11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175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967345"/>
            <a:ext cx="10225088" cy="1542618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92843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3BD7F-9AD8-4235-8811-C8C83ADE65B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882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3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87488" y="1709738"/>
            <a:ext cx="8532812" cy="2852737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87488" y="4589463"/>
            <a:ext cx="853281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666277-A9DF-4DAE-A709-29294B17668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20/06/2024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3BD7F-9AD8-4235-8811-C8C83ADE65B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21835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93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17809" y="1825625"/>
            <a:ext cx="5601991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576888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666277-A9DF-4DAE-A709-29294B17668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20/06/2024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3BD7F-9AD8-4235-8811-C8C83ADE65B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2479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666277-A9DF-4DAE-A709-29294B17668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20/06/2024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3BD7F-9AD8-4235-8811-C8C83ADE65B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8871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C9CD1B6-DBBD-4BF0-B88C-9C6732C17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666277-A9DF-4DAE-A709-29294B17668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20/06/2024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FCD3629-96B7-4033-A8AB-9CA9256F5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36CC50B-D7BB-48CC-9722-BF42416F7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3BD7F-9AD8-4235-8811-C8C83ADE65B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6232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66277-A9DF-4DAE-A709-29294B176684}" type="datetimeFigureOut">
              <a:rPr lang="en-GB" smtClean="0"/>
              <a:t>20/06/2024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BD7F-9AD8-4235-8811-C8C83ADE65B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elplatzhalter 1">
            <a:extLst>
              <a:ext uri="{FF2B5EF4-FFF2-40B4-BE49-F238E27FC236}">
                <a16:creationId xmlns:a16="http://schemas.microsoft.com/office/drawing/2014/main" id="{78D0131A-9287-4E3A-B910-8B964A663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09" y="252000"/>
            <a:ext cx="8797909" cy="11013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/>
              <a:t>Mastertitelformat bearbeiten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86389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scellaneous  (two-line heading) + 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12020F75-C6DC-C80B-4DC5-C5CC892DD9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01DF31C4-8342-4D49-B5AE-EB4B6527BD6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6" name="Listing (Condensed)">
            <a:extLst>
              <a:ext uri="{FF2B5EF4-FFF2-40B4-BE49-F238E27FC236}">
                <a16:creationId xmlns:a16="http://schemas.microsoft.com/office/drawing/2014/main" id="{AA962318-B544-16D6-9F95-34DB24BA451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303927" y="4769443"/>
            <a:ext cx="2743200" cy="1533210"/>
          </a:xfrm>
        </p:spPr>
        <p:txBody>
          <a:bodyPr wrap="square">
            <a:noAutofit/>
          </a:bodyPr>
          <a:lstStyle>
            <a:lvl1pPr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7" name="Text + Listing (Condensed)">
            <a:extLst>
              <a:ext uri="{FF2B5EF4-FFF2-40B4-BE49-F238E27FC236}">
                <a16:creationId xmlns:a16="http://schemas.microsoft.com/office/drawing/2014/main" id="{7A88FF3B-A8C3-299E-42E5-D89EC3BCDD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8915" y="4754373"/>
            <a:ext cx="2743200" cy="1533210"/>
          </a:xfrm>
        </p:spPr>
        <p:txBody>
          <a:bodyPr wrap="square">
            <a:noAutofit/>
          </a:bodyPr>
          <a:lstStyle>
            <a:lvl1pPr marL="0" indent="0">
              <a:lnSpc>
                <a:spcPts val="1825"/>
              </a:lnSpc>
              <a:spcBef>
                <a:spcPts val="800"/>
              </a:spcBef>
              <a:buFontTx/>
              <a:buNone/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144000"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252000"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360000"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468000"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8" name="Listing">
            <a:extLst>
              <a:ext uri="{FF2B5EF4-FFF2-40B4-BE49-F238E27FC236}">
                <a16:creationId xmlns:a16="http://schemas.microsoft.com/office/drawing/2014/main" id="{9D77DE06-4511-1841-BFAD-0BE814044A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3903" y="4754373"/>
            <a:ext cx="2743200" cy="1533210"/>
          </a:xfrm>
        </p:spPr>
        <p:txBody>
          <a:bodyPr wrap="square">
            <a:noAutofit/>
          </a:bodyPr>
          <a:lstStyle>
            <a:lvl1pPr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9" name="Text + Listing">
            <a:extLst>
              <a:ext uri="{FF2B5EF4-FFF2-40B4-BE49-F238E27FC236}">
                <a16:creationId xmlns:a16="http://schemas.microsoft.com/office/drawing/2014/main" id="{6402B91A-EBD5-7759-8CB5-1772C1F8D1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8892" y="4754373"/>
            <a:ext cx="2743200" cy="1533210"/>
          </a:xfrm>
        </p:spPr>
        <p:txBody>
          <a:bodyPr wrap="square">
            <a:noAutofit/>
          </a:bodyPr>
          <a:lstStyle>
            <a:lvl1pPr marL="0" indent="0">
              <a:lnSpc>
                <a:spcPts val="1825"/>
              </a:lnSpc>
              <a:spcBef>
                <a:spcPts val="800"/>
              </a:spcBef>
              <a:buFontTx/>
              <a:buNone/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144000"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252000"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360000"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468000">
              <a:lnSpc>
                <a:spcPts val="1825"/>
              </a:lnSpc>
              <a:spcBef>
                <a:spcPts val="800"/>
              </a:spcBef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0" name="Headline 4">
            <a:extLst>
              <a:ext uri="{FF2B5EF4-FFF2-40B4-BE49-F238E27FC236}">
                <a16:creationId xmlns:a16="http://schemas.microsoft.com/office/drawing/2014/main" id="{D9A96327-9871-04DA-715A-5A0DB24A32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70995" y="4219217"/>
            <a:ext cx="3169444" cy="420982"/>
          </a:xfrm>
        </p:spPr>
        <p:txBody>
          <a:bodyPr>
            <a:noAutofit/>
          </a:bodyPr>
          <a:lstStyle>
            <a:lvl1pPr marL="0" indent="0">
              <a:lnSpc>
                <a:spcPts val="1250"/>
              </a:lnSpc>
              <a:buFontTx/>
              <a:buNone/>
              <a:defRPr sz="1250" b="1" kern="1200" cap="all" spc="35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0" indent="0">
              <a:lnSpc>
                <a:spcPts val="1250"/>
              </a:lnSpc>
              <a:buFontTx/>
              <a:buNone/>
              <a:defRPr sz="1250" b="1" kern="1200" cap="all" spc="35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0" indent="0">
              <a:lnSpc>
                <a:spcPts val="1250"/>
              </a:lnSpc>
              <a:buFontTx/>
              <a:buNone/>
              <a:defRPr sz="1250" kern="1200" cap="all" spc="35" baseline="0">
                <a:solidFill>
                  <a:schemeClr val="tx2"/>
                </a:solidFill>
                <a:latin typeface="+mj-lt"/>
              </a:defRPr>
            </a:lvl3pPr>
            <a:lvl4pPr marL="0" indent="0">
              <a:lnSpc>
                <a:spcPts val="1250"/>
              </a:lnSpc>
              <a:buFontTx/>
              <a:buNone/>
              <a:defRPr sz="1250" kern="1200" cap="all" spc="35" baseline="0">
                <a:solidFill>
                  <a:schemeClr val="tx2"/>
                </a:solidFill>
                <a:latin typeface="+mj-lt"/>
              </a:defRPr>
            </a:lvl4pPr>
            <a:lvl5pPr marL="0" indent="0">
              <a:lnSpc>
                <a:spcPts val="1250"/>
              </a:lnSpc>
              <a:buFontTx/>
              <a:buNone/>
              <a:defRPr sz="1250" kern="1200" cap="all" spc="35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1" name="Headline 3">
            <a:extLst>
              <a:ext uri="{FF2B5EF4-FFF2-40B4-BE49-F238E27FC236}">
                <a16:creationId xmlns:a16="http://schemas.microsoft.com/office/drawing/2014/main" id="{9E000E8D-0776-3045-01FB-7E1F303E2BC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70995" y="3575273"/>
            <a:ext cx="3169444" cy="499337"/>
          </a:xfrm>
        </p:spPr>
        <p:txBody>
          <a:bodyPr>
            <a:noAutofit/>
          </a:bodyPr>
          <a:lstStyle>
            <a:lvl1pPr marL="0" indent="0">
              <a:lnSpc>
                <a:spcPts val="1550"/>
              </a:lnSpc>
              <a:buFontTx/>
              <a:buNone/>
              <a:defRPr sz="1550" b="1" kern="1200" cap="all" spc="5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0" indent="0">
              <a:lnSpc>
                <a:spcPts val="1550"/>
              </a:lnSpc>
              <a:buFontTx/>
              <a:buNone/>
              <a:defRPr sz="1550" b="1" kern="1200" cap="all" spc="5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0" indent="0">
              <a:lnSpc>
                <a:spcPts val="1550"/>
              </a:lnSpc>
              <a:buFontTx/>
              <a:buNone/>
              <a:defRPr sz="1550" kern="1200" cap="all" spc="50" baseline="0">
                <a:solidFill>
                  <a:schemeClr val="tx2"/>
                </a:solidFill>
                <a:latin typeface="+mj-lt"/>
              </a:defRPr>
            </a:lvl3pPr>
            <a:lvl4pPr marL="0" indent="0">
              <a:lnSpc>
                <a:spcPts val="1550"/>
              </a:lnSpc>
              <a:buFontTx/>
              <a:buNone/>
              <a:defRPr sz="1550" kern="1200" cap="all" spc="50" baseline="0">
                <a:solidFill>
                  <a:schemeClr val="tx2"/>
                </a:solidFill>
                <a:latin typeface="+mj-lt"/>
              </a:defRPr>
            </a:lvl4pPr>
            <a:lvl5pPr marL="0" indent="0">
              <a:lnSpc>
                <a:spcPts val="1550"/>
              </a:lnSpc>
              <a:buFontTx/>
              <a:buNone/>
              <a:defRPr sz="1550" kern="1200" cap="all" spc="50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2" name="Headline 2">
            <a:extLst>
              <a:ext uri="{FF2B5EF4-FFF2-40B4-BE49-F238E27FC236}">
                <a16:creationId xmlns:a16="http://schemas.microsoft.com/office/drawing/2014/main" id="{D8F864D7-B549-1545-0EF6-B9FD0D356A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70995" y="2479444"/>
            <a:ext cx="3169444" cy="951223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buFontTx/>
              <a:buNone/>
              <a:defRPr sz="2200" b="1" kern="1200" cap="all" spc="65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0" indent="0">
              <a:lnSpc>
                <a:spcPts val="2200"/>
              </a:lnSpc>
              <a:buFontTx/>
              <a:buNone/>
              <a:defRPr sz="2200" b="1" kern="1200" cap="all" spc="65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0" indent="0">
              <a:lnSpc>
                <a:spcPts val="2200"/>
              </a:lnSpc>
              <a:buFontTx/>
              <a:buNone/>
              <a:defRPr sz="2200" kern="1200" cap="all" spc="65" baseline="0">
                <a:solidFill>
                  <a:schemeClr val="tx2"/>
                </a:solidFill>
                <a:latin typeface="+mj-lt"/>
              </a:defRPr>
            </a:lvl3pPr>
            <a:lvl4pPr marL="0" indent="0">
              <a:lnSpc>
                <a:spcPts val="2200"/>
              </a:lnSpc>
              <a:buFontTx/>
              <a:buNone/>
              <a:defRPr sz="2200" kern="1200" cap="all" spc="65" baseline="0">
                <a:solidFill>
                  <a:schemeClr val="tx2"/>
                </a:solidFill>
                <a:latin typeface="+mj-lt"/>
              </a:defRPr>
            </a:lvl4pPr>
            <a:lvl5pPr marL="0" indent="0">
              <a:lnSpc>
                <a:spcPts val="2200"/>
              </a:lnSpc>
              <a:buFontTx/>
              <a:buNone/>
              <a:defRPr sz="2200" kern="1200" cap="all" spc="65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3" name="Headline 1">
            <a:extLst>
              <a:ext uri="{FF2B5EF4-FFF2-40B4-BE49-F238E27FC236}">
                <a16:creationId xmlns:a16="http://schemas.microsoft.com/office/drawing/2014/main" id="{D427EE00-9B3B-53B3-9A6B-597C58E950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8894" y="2479444"/>
            <a:ext cx="7084291" cy="1060869"/>
          </a:xfrm>
        </p:spPr>
        <p:txBody>
          <a:bodyPr>
            <a:noAutofit/>
          </a:bodyPr>
          <a:lstStyle>
            <a:lvl1pPr marL="0" indent="0">
              <a:lnSpc>
                <a:spcPts val="3700"/>
              </a:lnSpc>
              <a:buFontTx/>
              <a:buNone/>
              <a:defRPr sz="3700" b="1" kern="1200" cap="all" spc="11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0" indent="0">
              <a:lnSpc>
                <a:spcPts val="3700"/>
              </a:lnSpc>
              <a:buFontTx/>
              <a:buNone/>
              <a:defRPr sz="3700" b="1" kern="1200" cap="all" spc="11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0" indent="0">
              <a:lnSpc>
                <a:spcPts val="3700"/>
              </a:lnSpc>
              <a:buFontTx/>
              <a:buNone/>
              <a:defRPr sz="3700" kern="1200" cap="all" spc="110" baseline="0">
                <a:solidFill>
                  <a:schemeClr val="tx2"/>
                </a:solidFill>
                <a:latin typeface="+mj-lt"/>
              </a:defRPr>
            </a:lvl3pPr>
            <a:lvl4pPr marL="0" indent="0">
              <a:lnSpc>
                <a:spcPts val="3700"/>
              </a:lnSpc>
              <a:buFontTx/>
              <a:buNone/>
              <a:defRPr sz="3700" kern="1200" cap="all" spc="110" baseline="0">
                <a:solidFill>
                  <a:schemeClr val="tx2"/>
                </a:solidFill>
                <a:latin typeface="+mj-lt"/>
              </a:defRPr>
            </a:lvl4pPr>
            <a:lvl5pPr marL="0" indent="0">
              <a:lnSpc>
                <a:spcPts val="3700"/>
              </a:lnSpc>
              <a:buFontTx/>
              <a:buNone/>
              <a:defRPr sz="3700" kern="1200" cap="all" spc="110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36EDC04-F2C7-EF6C-5C00-7A198540E5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2017725"/>
            <a:ext cx="8986368" cy="339709"/>
          </a:xfrm>
        </p:spPr>
        <p:txBody>
          <a:bodyPr tIns="0">
            <a:noAutofit/>
          </a:bodyPr>
          <a:lstStyle>
            <a:lvl1pPr marL="0" indent="0">
              <a:lnSpc>
                <a:spcPts val="2200"/>
              </a:lnSpc>
              <a:buFontTx/>
              <a:buNone/>
              <a:defRPr sz="2200" b="1" kern="1200" cap="all" spc="65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0" indent="0">
              <a:lnSpc>
                <a:spcPts val="2200"/>
              </a:lnSpc>
              <a:buFontTx/>
              <a:buNone/>
              <a:defRPr sz="2200" kern="1200" cap="all" spc="65" baseline="0">
                <a:solidFill>
                  <a:schemeClr val="tx2"/>
                </a:solidFill>
                <a:latin typeface="+mj-lt"/>
              </a:defRPr>
            </a:lvl2pPr>
            <a:lvl3pPr marL="0" indent="0">
              <a:lnSpc>
                <a:spcPts val="2200"/>
              </a:lnSpc>
              <a:buFontTx/>
              <a:buNone/>
              <a:defRPr sz="2200" kern="1200" cap="all" spc="65" baseline="0">
                <a:solidFill>
                  <a:schemeClr val="tx2"/>
                </a:solidFill>
                <a:latin typeface="+mj-lt"/>
              </a:defRPr>
            </a:lvl3pPr>
            <a:lvl4pPr marL="0" indent="0">
              <a:lnSpc>
                <a:spcPts val="2200"/>
              </a:lnSpc>
              <a:buFontTx/>
              <a:buNone/>
              <a:defRPr sz="2200" kern="1200" cap="all" spc="65" baseline="0">
                <a:solidFill>
                  <a:schemeClr val="tx2"/>
                </a:solidFill>
                <a:latin typeface="+mj-lt"/>
              </a:defRPr>
            </a:lvl4pPr>
            <a:lvl5pPr marL="0" indent="0">
              <a:lnSpc>
                <a:spcPts val="2200"/>
              </a:lnSpc>
              <a:buFontTx/>
              <a:buNone/>
              <a:defRPr sz="2200" kern="1200" cap="all" spc="65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de-DE" err="1"/>
              <a:t>SubTitle</a:t>
            </a:r>
            <a:endParaRPr lang="de-DE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CA72418D-5497-BB47-C842-90AE6ED42F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756000"/>
            <a:ext cx="8986368" cy="1261725"/>
          </a:xfrm>
        </p:spPr>
        <p:txBody>
          <a:bodyPr wrap="square" bIns="0">
            <a:noAutofit/>
          </a:bodyPr>
          <a:lstStyle>
            <a:lvl1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/>
              <a:t>Title</a:t>
            </a:r>
            <a:br>
              <a:rPr lang="de-DE"/>
            </a:br>
            <a:endParaRPr lang="de-DE"/>
          </a:p>
        </p:txBody>
      </p:sp>
      <p:pic>
        <p:nvPicPr>
          <p:cNvPr id="2" name="Grafik 1" descr="Ein Bild, das Grafiken, Design, Kunst enthält.&#10;&#10;Automatisch generierte Beschreibung">
            <a:extLst>
              <a:ext uri="{FF2B5EF4-FFF2-40B4-BE49-F238E27FC236}">
                <a16:creationId xmlns:a16="http://schemas.microsoft.com/office/drawing/2014/main" id="{8B0F9493-D045-D687-E438-41A3888B60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591" y="5811752"/>
            <a:ext cx="493884" cy="5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435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erader Verbinder 8"/>
          <p:cNvCxnSpPr/>
          <p:nvPr/>
        </p:nvCxnSpPr>
        <p:spPr>
          <a:xfrm>
            <a:off x="417809" y="6382251"/>
            <a:ext cx="9600000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/>
          <p:cNvCxnSpPr>
            <a:cxnSpLocks/>
          </p:cNvCxnSpPr>
          <p:nvPr/>
        </p:nvCxnSpPr>
        <p:spPr>
          <a:xfrm flipV="1">
            <a:off x="407988" y="1549832"/>
            <a:ext cx="11341100" cy="0"/>
          </a:xfrm>
          <a:prstGeom prst="line">
            <a:avLst/>
          </a:prstGeom>
          <a:ln w="381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17809" y="252000"/>
            <a:ext cx="8797909" cy="11013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17809" y="1849437"/>
            <a:ext cx="96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4109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666277-A9DF-4DAE-A709-29294B17668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20/06/2024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41094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410942"/>
            <a:ext cx="3138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3BD7F-9AD8-4235-8811-C8C83ADE65B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3CDB83A-1150-E542-8609-08B82F1C4E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40432" y="615599"/>
            <a:ext cx="1671312" cy="44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8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706" r:id="rId10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600" b="1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114000"/>
        </a:lnSpc>
        <a:spcBef>
          <a:spcPts val="1000"/>
        </a:spcBef>
        <a:spcAft>
          <a:spcPts val="0"/>
        </a:spcAft>
        <a:buClr>
          <a:schemeClr val="accent2">
            <a:lumMod val="75000"/>
          </a:schemeClr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23900" indent="-368300" algn="l" defTabSz="914400" rtl="0" eaLnBrk="1" latinLnBrk="0" hangingPunct="1">
        <a:lnSpc>
          <a:spcPct val="114000"/>
        </a:lnSpc>
        <a:spcBef>
          <a:spcPts val="1000"/>
        </a:spcBef>
        <a:spcAft>
          <a:spcPts val="600"/>
        </a:spcAft>
        <a:buClr>
          <a:schemeClr val="accent2">
            <a:lumMod val="75000"/>
          </a:schemeClr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lnSpc>
          <a:spcPct val="114000"/>
        </a:lnSpc>
        <a:spcBef>
          <a:spcPts val="1000"/>
        </a:spcBef>
        <a:buClr>
          <a:schemeClr val="accent2">
            <a:lumMod val="75000"/>
          </a:schemeClr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2">
            <a:lumMod val="75000"/>
          </a:schemeClr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lnSpc>
          <a:spcPct val="114000"/>
        </a:lnSpc>
        <a:spcBef>
          <a:spcPts val="1000"/>
        </a:spcBef>
        <a:buClr>
          <a:schemeClr val="accent2">
            <a:lumMod val="75000"/>
          </a:schemeClr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3840">
          <p15:clr>
            <a:srgbClr val="F26B43"/>
          </p15:clr>
        </p15:guide>
        <p15:guide id="3" pos="7401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3906">
          <p15:clr>
            <a:srgbClr val="F26B43"/>
          </p15:clr>
        </p15:guide>
        <p15:guide id="8" orient="horz" pos="4110">
          <p15:clr>
            <a:srgbClr val="F26B43"/>
          </p15:clr>
        </p15:guide>
        <p15:guide id="45" pos="6312">
          <p15:clr>
            <a:srgbClr val="F26B43"/>
          </p15:clr>
        </p15:guide>
        <p15:guide id="46" orient="horz" pos="572">
          <p15:clr>
            <a:srgbClr val="F26B43"/>
          </p15:clr>
        </p15:guide>
        <p15:guide id="47" orient="horz" pos="75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jpeg"/><Relationship Id="rId19" Type="http://schemas.openxmlformats.org/officeDocument/2006/relationships/image" Target="../media/image37.png"/><Relationship Id="rId4" Type="http://schemas.openxmlformats.org/officeDocument/2006/relationships/image" Target="../media/image22.jpeg"/><Relationship Id="rId9" Type="http://schemas.openxmlformats.org/officeDocument/2006/relationships/image" Target="../media/image27.gif"/><Relationship Id="rId1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8.sv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redia.at/" TargetMode="External"/><Relationship Id="rId2" Type="http://schemas.openxmlformats.org/officeDocument/2006/relationships/hyperlink" Target="mailto:firstname.surname@acredia.at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051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7A82FFF-A928-2F94-720A-BD2A5342E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031" y="-12507"/>
            <a:ext cx="10275277" cy="6850185"/>
          </a:xfrm>
          <a:prstGeom prst="rect">
            <a:avLst/>
          </a:prstGeom>
        </p:spPr>
      </p:pic>
      <p:sp>
        <p:nvSpPr>
          <p:cNvPr id="31" name="Shape-Text">
            <a:extLst>
              <a:ext uri="{FF2B5EF4-FFF2-40B4-BE49-F238E27FC236}">
                <a16:creationId xmlns:a16="http://schemas.microsoft.com/office/drawing/2014/main" id="{69C53B46-C811-97C9-CB31-BC4FDF098A89}"/>
              </a:ext>
            </a:extLst>
          </p:cNvPr>
          <p:cNvSpPr txBox="1">
            <a:spLocks/>
          </p:cNvSpPr>
          <p:nvPr/>
        </p:nvSpPr>
        <p:spPr>
          <a:xfrm>
            <a:off x="8453954" y="3526616"/>
            <a:ext cx="3329895" cy="307233"/>
          </a:xfrm>
          <a:prstGeom prst="rect">
            <a:avLst/>
          </a:prstGeom>
        </p:spPr>
        <p:txBody>
          <a:bodyPr vert="horz" wrap="square" lIns="108000" tIns="46800" rIns="108000" bIns="46800" rtlCol="0">
            <a:noAutofit/>
          </a:bodyPr>
          <a:lstStyle>
            <a:lvl1pPr marL="0" indent="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Tx/>
              <a:buNone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ts val="0"/>
              </a:spcBef>
            </a:pPr>
            <a:endParaRPr lang="de-DE" sz="1600" b="1">
              <a:latin typeface="+mj-lt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B2ADD56C-2ADD-D25F-23D6-6937FBEEF872}"/>
              </a:ext>
            </a:extLst>
          </p:cNvPr>
          <p:cNvSpPr/>
          <p:nvPr/>
        </p:nvSpPr>
        <p:spPr>
          <a:xfrm>
            <a:off x="-976138" y="-78854"/>
            <a:ext cx="14782800" cy="7898719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900"/>
          </a:p>
        </p:txBody>
      </p:sp>
      <p:sp>
        <p:nvSpPr>
          <p:cNvPr id="4" name="Flussdiagramm: Gespeicherte Daten 3">
            <a:extLst>
              <a:ext uri="{FF2B5EF4-FFF2-40B4-BE49-F238E27FC236}">
                <a16:creationId xmlns:a16="http://schemas.microsoft.com/office/drawing/2014/main" id="{32901A04-4B6F-EB38-B38B-C05C448B7645}"/>
              </a:ext>
            </a:extLst>
          </p:cNvPr>
          <p:cNvSpPr/>
          <p:nvPr/>
        </p:nvSpPr>
        <p:spPr>
          <a:xfrm flipH="1">
            <a:off x="7084600" y="-30122"/>
            <a:ext cx="5652537" cy="7420708"/>
          </a:xfrm>
          <a:prstGeom prst="flowChartOnlineStorag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5000">
                <a:schemeClr val="bg1">
                  <a:lumMod val="95000"/>
                </a:schemeClr>
              </a:gs>
              <a:gs pos="99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AT" sz="900"/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1BC41A26-4FB9-1621-C983-6F8029512E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86144" y="5094934"/>
            <a:ext cx="6810282" cy="1007400"/>
          </a:xfrm>
        </p:spPr>
        <p:txBody>
          <a:bodyPr>
            <a:noAutofit/>
          </a:bodyPr>
          <a:lstStyle/>
          <a:p>
            <a:pPr algn="ctr"/>
            <a:endParaRPr lang="en-GB">
              <a:solidFill>
                <a:srgbClr val="625270"/>
              </a:solidFill>
            </a:endParaRPr>
          </a:p>
          <a:p>
            <a:pPr algn="ctr"/>
            <a:endParaRPr lang="de-DE" spc="40">
              <a:solidFill>
                <a:srgbClr val="625270"/>
              </a:solidFill>
              <a:latin typeface="+mj-lt"/>
            </a:endParaRPr>
          </a:p>
          <a:p>
            <a:endParaRPr lang="de-DE">
              <a:solidFill>
                <a:srgbClr val="625270"/>
              </a:solidFill>
            </a:endParaRPr>
          </a:p>
        </p:txBody>
      </p:sp>
      <p:pic>
        <p:nvPicPr>
          <p:cNvPr id="15" name="Grafik 14" descr="Ein Bild, das Grafiken, Design, Kunst enthält.&#10;&#10;Automatisch generierte Beschreibung">
            <a:extLst>
              <a:ext uri="{FF2B5EF4-FFF2-40B4-BE49-F238E27FC236}">
                <a16:creationId xmlns:a16="http://schemas.microsoft.com/office/drawing/2014/main" id="{87E4115B-87E7-9C0A-6318-0A26DA3225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591" y="5811752"/>
            <a:ext cx="493884" cy="59400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F0992E00-72A3-BED5-B169-CCD72C13F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79130"/>
            <a:ext cx="8986368" cy="12617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err="1">
                <a:solidFill>
                  <a:srgbClr val="541278"/>
                </a:solidFill>
              </a:rPr>
              <a:t>Acredia</a:t>
            </a:r>
            <a:r>
              <a:rPr lang="en-GB">
                <a:solidFill>
                  <a:srgbClr val="541278"/>
                </a:solidFill>
              </a:rPr>
              <a:t> </a:t>
            </a:r>
            <a:r>
              <a:rPr lang="hr-HR" err="1">
                <a:solidFill>
                  <a:srgbClr val="541278"/>
                </a:solidFill>
              </a:rPr>
              <a:t>Versicherung</a:t>
            </a:r>
            <a:r>
              <a:rPr lang="hr-HR">
                <a:solidFill>
                  <a:srgbClr val="541278"/>
                </a:solidFill>
              </a:rPr>
              <a:t> AG</a:t>
            </a:r>
            <a:br>
              <a:rPr lang="en-GB">
                <a:solidFill>
                  <a:srgbClr val="541278"/>
                </a:solidFill>
              </a:rPr>
            </a:br>
            <a:endParaRPr lang="en-GB" sz="2400">
              <a:solidFill>
                <a:srgbClr val="541278"/>
              </a:solidFill>
            </a:endParaRPr>
          </a:p>
        </p:txBody>
      </p:sp>
      <p:pic>
        <p:nvPicPr>
          <p:cNvPr id="7" name="Grafik 6" descr="Ein Bild, das Grafiken, Design, Kunst enthält.&#10;&#10;Automatisch generierte Beschreibung">
            <a:extLst>
              <a:ext uri="{FF2B5EF4-FFF2-40B4-BE49-F238E27FC236}">
                <a16:creationId xmlns:a16="http://schemas.microsoft.com/office/drawing/2014/main" id="{C5961990-D824-C5AD-379E-505F15C0BE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296" y="3112839"/>
            <a:ext cx="629966" cy="757667"/>
          </a:xfrm>
          <a:prstGeom prst="rect">
            <a:avLst/>
          </a:prstGeom>
          <a:ln>
            <a:noFill/>
          </a:ln>
        </p:spPr>
      </p:pic>
      <p:sp>
        <p:nvSpPr>
          <p:cNvPr id="13" name="Flussdiagramm: Verbinder zu einer anderen Seite 12">
            <a:extLst>
              <a:ext uri="{FF2B5EF4-FFF2-40B4-BE49-F238E27FC236}">
                <a16:creationId xmlns:a16="http://schemas.microsoft.com/office/drawing/2014/main" id="{48E05564-5DB4-FD02-444F-9F13185BDBA2}"/>
              </a:ext>
            </a:extLst>
          </p:cNvPr>
          <p:cNvSpPr/>
          <p:nvPr/>
        </p:nvSpPr>
        <p:spPr>
          <a:xfrm>
            <a:off x="955694" y="2786231"/>
            <a:ext cx="2197588" cy="2128666"/>
          </a:xfrm>
          <a:prstGeom prst="flowChartOffpageConnector">
            <a:avLst/>
          </a:prstGeom>
          <a:solidFill>
            <a:schemeClr val="bg2"/>
          </a:solidFill>
          <a:ln w="168275" cap="rnd">
            <a:solidFill>
              <a:srgbClr val="541278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14165"/>
                      <a:gd name="connsiteY0" fmla="*/ 0 h 4388749"/>
                      <a:gd name="connsiteX1" fmla="*/ 585694 w 3514165"/>
                      <a:gd name="connsiteY1" fmla="*/ 0 h 4388749"/>
                      <a:gd name="connsiteX2" fmla="*/ 1101105 w 3514165"/>
                      <a:gd name="connsiteY2" fmla="*/ 0 h 4388749"/>
                      <a:gd name="connsiteX3" fmla="*/ 1721941 w 3514165"/>
                      <a:gd name="connsiteY3" fmla="*/ 0 h 4388749"/>
                      <a:gd name="connsiteX4" fmla="*/ 2237352 w 3514165"/>
                      <a:gd name="connsiteY4" fmla="*/ 0 h 4388749"/>
                      <a:gd name="connsiteX5" fmla="*/ 2858188 w 3514165"/>
                      <a:gd name="connsiteY5" fmla="*/ 0 h 4388749"/>
                      <a:gd name="connsiteX6" fmla="*/ 3514165 w 3514165"/>
                      <a:gd name="connsiteY6" fmla="*/ 0 h 4388749"/>
                      <a:gd name="connsiteX7" fmla="*/ 3514165 w 3514165"/>
                      <a:gd name="connsiteY7" fmla="*/ 620276 h 4388749"/>
                      <a:gd name="connsiteX8" fmla="*/ 3514165 w 3514165"/>
                      <a:gd name="connsiteY8" fmla="*/ 1240553 h 4388749"/>
                      <a:gd name="connsiteX9" fmla="*/ 3514165 w 3514165"/>
                      <a:gd name="connsiteY9" fmla="*/ 1895939 h 4388749"/>
                      <a:gd name="connsiteX10" fmla="*/ 3514165 w 3514165"/>
                      <a:gd name="connsiteY10" fmla="*/ 2445996 h 4388749"/>
                      <a:gd name="connsiteX11" fmla="*/ 3514165 w 3514165"/>
                      <a:gd name="connsiteY11" fmla="*/ 3510999 h 4388749"/>
                      <a:gd name="connsiteX12" fmla="*/ 2963612 w 3514165"/>
                      <a:gd name="connsiteY12" fmla="*/ 3786027 h 4388749"/>
                      <a:gd name="connsiteX13" fmla="*/ 2377918 w 3514165"/>
                      <a:gd name="connsiteY13" fmla="*/ 4078611 h 4388749"/>
                      <a:gd name="connsiteX14" fmla="*/ 1757082 w 3514165"/>
                      <a:gd name="connsiteY14" fmla="*/ 4388749 h 4388749"/>
                      <a:gd name="connsiteX15" fmla="*/ 1224100 w 3514165"/>
                      <a:gd name="connsiteY15" fmla="*/ 4122498 h 4388749"/>
                      <a:gd name="connsiteX16" fmla="*/ 603265 w 3514165"/>
                      <a:gd name="connsiteY16" fmla="*/ 3812360 h 4388749"/>
                      <a:gd name="connsiteX17" fmla="*/ 0 w 3514165"/>
                      <a:gd name="connsiteY17" fmla="*/ 3510999 h 4388749"/>
                      <a:gd name="connsiteX18" fmla="*/ 0 w 3514165"/>
                      <a:gd name="connsiteY18" fmla="*/ 2855613 h 4388749"/>
                      <a:gd name="connsiteX19" fmla="*/ 0 w 3514165"/>
                      <a:gd name="connsiteY19" fmla="*/ 2270446 h 4388749"/>
                      <a:gd name="connsiteX20" fmla="*/ 0 w 3514165"/>
                      <a:gd name="connsiteY20" fmla="*/ 1685280 h 4388749"/>
                      <a:gd name="connsiteX21" fmla="*/ 0 w 3514165"/>
                      <a:gd name="connsiteY21" fmla="*/ 1135223 h 4388749"/>
                      <a:gd name="connsiteX22" fmla="*/ 0 w 3514165"/>
                      <a:gd name="connsiteY22" fmla="*/ 514947 h 4388749"/>
                      <a:gd name="connsiteX23" fmla="*/ 0 w 3514165"/>
                      <a:gd name="connsiteY23" fmla="*/ 0 h 43887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3514165" h="4388749" fill="none" extrusionOk="0">
                        <a:moveTo>
                          <a:pt x="0" y="0"/>
                        </a:moveTo>
                        <a:cubicBezTo>
                          <a:pt x="165145" y="-15555"/>
                          <a:pt x="314647" y="21059"/>
                          <a:pt x="585694" y="0"/>
                        </a:cubicBezTo>
                        <a:cubicBezTo>
                          <a:pt x="856741" y="-21059"/>
                          <a:pt x="858266" y="21546"/>
                          <a:pt x="1101105" y="0"/>
                        </a:cubicBezTo>
                        <a:cubicBezTo>
                          <a:pt x="1343944" y="-21546"/>
                          <a:pt x="1585500" y="21657"/>
                          <a:pt x="1721941" y="0"/>
                        </a:cubicBezTo>
                        <a:cubicBezTo>
                          <a:pt x="1858382" y="-21657"/>
                          <a:pt x="2054613" y="-23858"/>
                          <a:pt x="2237352" y="0"/>
                        </a:cubicBezTo>
                        <a:cubicBezTo>
                          <a:pt x="2420091" y="23858"/>
                          <a:pt x="2655527" y="-20975"/>
                          <a:pt x="2858188" y="0"/>
                        </a:cubicBezTo>
                        <a:cubicBezTo>
                          <a:pt x="3060849" y="20975"/>
                          <a:pt x="3289305" y="299"/>
                          <a:pt x="3514165" y="0"/>
                        </a:cubicBezTo>
                        <a:cubicBezTo>
                          <a:pt x="3517651" y="201368"/>
                          <a:pt x="3526447" y="341186"/>
                          <a:pt x="3514165" y="620276"/>
                        </a:cubicBezTo>
                        <a:cubicBezTo>
                          <a:pt x="3501883" y="899366"/>
                          <a:pt x="3514609" y="969476"/>
                          <a:pt x="3514165" y="1240553"/>
                        </a:cubicBezTo>
                        <a:cubicBezTo>
                          <a:pt x="3513721" y="1511630"/>
                          <a:pt x="3503203" y="1760739"/>
                          <a:pt x="3514165" y="1895939"/>
                        </a:cubicBezTo>
                        <a:cubicBezTo>
                          <a:pt x="3525127" y="2031139"/>
                          <a:pt x="3496075" y="2212579"/>
                          <a:pt x="3514165" y="2445996"/>
                        </a:cubicBezTo>
                        <a:cubicBezTo>
                          <a:pt x="3532255" y="2679413"/>
                          <a:pt x="3558428" y="3170280"/>
                          <a:pt x="3514165" y="3510999"/>
                        </a:cubicBezTo>
                        <a:cubicBezTo>
                          <a:pt x="3343103" y="3574662"/>
                          <a:pt x="3202035" y="3650359"/>
                          <a:pt x="2963612" y="3786027"/>
                        </a:cubicBezTo>
                        <a:cubicBezTo>
                          <a:pt x="2725189" y="3921695"/>
                          <a:pt x="2521015" y="4016282"/>
                          <a:pt x="2377918" y="4078611"/>
                        </a:cubicBezTo>
                        <a:cubicBezTo>
                          <a:pt x="2234821" y="4140940"/>
                          <a:pt x="1942670" y="4264655"/>
                          <a:pt x="1757082" y="4388749"/>
                        </a:cubicBezTo>
                        <a:cubicBezTo>
                          <a:pt x="1625484" y="4325739"/>
                          <a:pt x="1386307" y="4184033"/>
                          <a:pt x="1224100" y="4122498"/>
                        </a:cubicBezTo>
                        <a:cubicBezTo>
                          <a:pt x="1061893" y="4060963"/>
                          <a:pt x="843974" y="3896085"/>
                          <a:pt x="603265" y="3812360"/>
                        </a:cubicBezTo>
                        <a:cubicBezTo>
                          <a:pt x="362556" y="3728635"/>
                          <a:pt x="240674" y="3652940"/>
                          <a:pt x="0" y="3510999"/>
                        </a:cubicBezTo>
                        <a:cubicBezTo>
                          <a:pt x="-14000" y="3379294"/>
                          <a:pt x="6974" y="3030494"/>
                          <a:pt x="0" y="2855613"/>
                        </a:cubicBezTo>
                        <a:cubicBezTo>
                          <a:pt x="-6974" y="2680732"/>
                          <a:pt x="19788" y="2461200"/>
                          <a:pt x="0" y="2270446"/>
                        </a:cubicBezTo>
                        <a:cubicBezTo>
                          <a:pt x="-19788" y="2079692"/>
                          <a:pt x="-24584" y="1830546"/>
                          <a:pt x="0" y="1685280"/>
                        </a:cubicBezTo>
                        <a:cubicBezTo>
                          <a:pt x="24584" y="1540014"/>
                          <a:pt x="-18945" y="1376721"/>
                          <a:pt x="0" y="1135223"/>
                        </a:cubicBezTo>
                        <a:cubicBezTo>
                          <a:pt x="18945" y="893725"/>
                          <a:pt x="26677" y="673710"/>
                          <a:pt x="0" y="514947"/>
                        </a:cubicBezTo>
                        <a:cubicBezTo>
                          <a:pt x="-26677" y="356184"/>
                          <a:pt x="-10782" y="222566"/>
                          <a:pt x="0" y="0"/>
                        </a:cubicBezTo>
                        <a:close/>
                      </a:path>
                      <a:path w="3514165" h="4388749" stroke="0" extrusionOk="0">
                        <a:moveTo>
                          <a:pt x="0" y="0"/>
                        </a:moveTo>
                        <a:cubicBezTo>
                          <a:pt x="187993" y="1246"/>
                          <a:pt x="316002" y="22303"/>
                          <a:pt x="550553" y="0"/>
                        </a:cubicBezTo>
                        <a:cubicBezTo>
                          <a:pt x="785104" y="-22303"/>
                          <a:pt x="879265" y="-18657"/>
                          <a:pt x="1030822" y="0"/>
                        </a:cubicBezTo>
                        <a:cubicBezTo>
                          <a:pt x="1182379" y="18657"/>
                          <a:pt x="1409701" y="-15744"/>
                          <a:pt x="1686799" y="0"/>
                        </a:cubicBezTo>
                        <a:cubicBezTo>
                          <a:pt x="1963897" y="15744"/>
                          <a:pt x="2014382" y="-18443"/>
                          <a:pt x="2237352" y="0"/>
                        </a:cubicBezTo>
                        <a:cubicBezTo>
                          <a:pt x="2460322" y="18443"/>
                          <a:pt x="2665060" y="-2697"/>
                          <a:pt x="2787904" y="0"/>
                        </a:cubicBezTo>
                        <a:cubicBezTo>
                          <a:pt x="2910748" y="2697"/>
                          <a:pt x="3315159" y="33413"/>
                          <a:pt x="3514165" y="0"/>
                        </a:cubicBezTo>
                        <a:cubicBezTo>
                          <a:pt x="3493161" y="157127"/>
                          <a:pt x="3535621" y="325041"/>
                          <a:pt x="3514165" y="514947"/>
                        </a:cubicBezTo>
                        <a:cubicBezTo>
                          <a:pt x="3492709" y="704853"/>
                          <a:pt x="3509563" y="890866"/>
                          <a:pt x="3514165" y="1100113"/>
                        </a:cubicBezTo>
                        <a:cubicBezTo>
                          <a:pt x="3518767" y="1309360"/>
                          <a:pt x="3530619" y="1438670"/>
                          <a:pt x="3514165" y="1615060"/>
                        </a:cubicBezTo>
                        <a:cubicBezTo>
                          <a:pt x="3497711" y="1791450"/>
                          <a:pt x="3516779" y="1887336"/>
                          <a:pt x="3514165" y="2130006"/>
                        </a:cubicBezTo>
                        <a:cubicBezTo>
                          <a:pt x="3511551" y="2372676"/>
                          <a:pt x="3488334" y="2451086"/>
                          <a:pt x="3514165" y="2715173"/>
                        </a:cubicBezTo>
                        <a:cubicBezTo>
                          <a:pt x="3539996" y="2979260"/>
                          <a:pt x="3480762" y="3328349"/>
                          <a:pt x="3514165" y="3510999"/>
                        </a:cubicBezTo>
                        <a:cubicBezTo>
                          <a:pt x="3340398" y="3583918"/>
                          <a:pt x="3249210" y="3667181"/>
                          <a:pt x="2981183" y="3777250"/>
                        </a:cubicBezTo>
                        <a:cubicBezTo>
                          <a:pt x="2713156" y="3887319"/>
                          <a:pt x="2591753" y="3983308"/>
                          <a:pt x="2360347" y="4087388"/>
                        </a:cubicBezTo>
                        <a:cubicBezTo>
                          <a:pt x="2128941" y="4191468"/>
                          <a:pt x="1959362" y="4323365"/>
                          <a:pt x="1757082" y="4388749"/>
                        </a:cubicBezTo>
                        <a:cubicBezTo>
                          <a:pt x="1576518" y="4333102"/>
                          <a:pt x="1440437" y="4252452"/>
                          <a:pt x="1171388" y="4096166"/>
                        </a:cubicBezTo>
                        <a:cubicBezTo>
                          <a:pt x="902339" y="3939880"/>
                          <a:pt x="817038" y="3913680"/>
                          <a:pt x="603265" y="3812360"/>
                        </a:cubicBezTo>
                        <a:cubicBezTo>
                          <a:pt x="389492" y="3711040"/>
                          <a:pt x="270453" y="3661595"/>
                          <a:pt x="0" y="3510999"/>
                        </a:cubicBezTo>
                        <a:cubicBezTo>
                          <a:pt x="25215" y="3406462"/>
                          <a:pt x="10762" y="3100535"/>
                          <a:pt x="0" y="2996052"/>
                        </a:cubicBezTo>
                        <a:cubicBezTo>
                          <a:pt x="-10762" y="2891569"/>
                          <a:pt x="-5791" y="2580626"/>
                          <a:pt x="0" y="2375776"/>
                        </a:cubicBezTo>
                        <a:cubicBezTo>
                          <a:pt x="5791" y="2170926"/>
                          <a:pt x="23514" y="2047948"/>
                          <a:pt x="0" y="1825719"/>
                        </a:cubicBezTo>
                        <a:cubicBezTo>
                          <a:pt x="-23514" y="1603490"/>
                          <a:pt x="17214" y="1524992"/>
                          <a:pt x="0" y="1310773"/>
                        </a:cubicBezTo>
                        <a:cubicBezTo>
                          <a:pt x="-17214" y="1096554"/>
                          <a:pt x="-10983" y="916929"/>
                          <a:pt x="0" y="690496"/>
                        </a:cubicBezTo>
                        <a:cubicBezTo>
                          <a:pt x="10983" y="464063"/>
                          <a:pt x="-19223" y="24757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900">
              <a:solidFill>
                <a:srgbClr val="541278"/>
              </a:solidFill>
            </a:endParaRPr>
          </a:p>
        </p:txBody>
      </p:sp>
      <p:sp>
        <p:nvSpPr>
          <p:cNvPr id="11" name="Shape-Text">
            <a:extLst>
              <a:ext uri="{FF2B5EF4-FFF2-40B4-BE49-F238E27FC236}">
                <a16:creationId xmlns:a16="http://schemas.microsoft.com/office/drawing/2014/main" id="{9C0DD4A2-BB59-5D9C-8210-4A6786398186}"/>
              </a:ext>
            </a:extLst>
          </p:cNvPr>
          <p:cNvSpPr txBox="1">
            <a:spLocks/>
          </p:cNvSpPr>
          <p:nvPr/>
        </p:nvSpPr>
        <p:spPr>
          <a:xfrm>
            <a:off x="343586" y="2500753"/>
            <a:ext cx="3567570" cy="1449565"/>
          </a:xfrm>
          <a:prstGeom prst="rect">
            <a:avLst/>
          </a:prstGeom>
        </p:spPr>
        <p:txBody>
          <a:bodyPr vert="horz" wrap="square" lIns="108000" tIns="46800" rIns="108000" bIns="46800" rtlCol="0">
            <a:noAutofit/>
          </a:bodyPr>
          <a:lstStyle>
            <a:lvl1pPr marL="0" indent="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Tx/>
              <a:buNone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0200"/>
              </a:lnSpc>
              <a:spcBef>
                <a:spcPts val="0"/>
              </a:spcBef>
            </a:pPr>
            <a:r>
              <a:rPr lang="en-GB" sz="4900" b="1">
                <a:solidFill>
                  <a:srgbClr val="5412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51 %</a:t>
            </a:r>
          </a:p>
        </p:txBody>
      </p:sp>
      <p:sp>
        <p:nvSpPr>
          <p:cNvPr id="10" name="Shape-Text">
            <a:extLst>
              <a:ext uri="{FF2B5EF4-FFF2-40B4-BE49-F238E27FC236}">
                <a16:creationId xmlns:a16="http://schemas.microsoft.com/office/drawing/2014/main" id="{EC5DC122-1BCA-C823-2CF3-E11094A10A9F}"/>
              </a:ext>
            </a:extLst>
          </p:cNvPr>
          <p:cNvSpPr txBox="1">
            <a:spLocks/>
          </p:cNvSpPr>
          <p:nvPr/>
        </p:nvSpPr>
        <p:spPr>
          <a:xfrm>
            <a:off x="955693" y="3711970"/>
            <a:ext cx="2197588" cy="747449"/>
          </a:xfrm>
          <a:prstGeom prst="rect">
            <a:avLst/>
          </a:prstGeom>
        </p:spPr>
        <p:txBody>
          <a:bodyPr vert="horz" wrap="square" lIns="108000" tIns="46800" rIns="108000" bIns="46800" rtlCol="0">
            <a:noAutofit/>
          </a:bodyPr>
          <a:lstStyle>
            <a:lvl1pPr marL="0" indent="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Tx/>
              <a:buNone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  <a:spcBef>
                <a:spcPts val="0"/>
              </a:spcBef>
            </a:pPr>
            <a:r>
              <a:rPr lang="en-GB" sz="1600" b="1">
                <a:solidFill>
                  <a:srgbClr val="4C1E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Österreichische </a:t>
            </a:r>
            <a:br>
              <a:rPr lang="en-GB" sz="1600" b="1">
                <a:solidFill>
                  <a:srgbClr val="4C1E69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600" b="1">
                <a:solidFill>
                  <a:srgbClr val="4C1E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Kontrollbank</a:t>
            </a:r>
          </a:p>
        </p:txBody>
      </p: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EA290F65-9826-4769-800F-29D328AD23A8}"/>
              </a:ext>
            </a:extLst>
          </p:cNvPr>
          <p:cNvCxnSpPr>
            <a:cxnSpLocks/>
          </p:cNvCxnSpPr>
          <p:nvPr/>
        </p:nvCxnSpPr>
        <p:spPr>
          <a:xfrm>
            <a:off x="3153282" y="4333875"/>
            <a:ext cx="1458000" cy="0"/>
          </a:xfrm>
          <a:prstGeom prst="line">
            <a:avLst/>
          </a:prstGeom>
          <a:ln w="63500">
            <a:solidFill>
              <a:srgbClr val="5412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0C12499C-D632-103F-B0D8-9C202D7D0C35}"/>
              </a:ext>
            </a:extLst>
          </p:cNvPr>
          <p:cNvCxnSpPr>
            <a:cxnSpLocks/>
          </p:cNvCxnSpPr>
          <p:nvPr/>
        </p:nvCxnSpPr>
        <p:spPr>
          <a:xfrm>
            <a:off x="7611802" y="4302228"/>
            <a:ext cx="1458000" cy="0"/>
          </a:xfrm>
          <a:prstGeom prst="line">
            <a:avLst/>
          </a:prstGeom>
          <a:ln w="63500">
            <a:solidFill>
              <a:srgbClr val="5412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 descr="Ein Bild, das Grafiken, Schrift, Grafikdesign, violett enthält.&#10;&#10;Automatisch generierte Beschreibung">
            <a:extLst>
              <a:ext uri="{FF2B5EF4-FFF2-40B4-BE49-F238E27FC236}">
                <a16:creationId xmlns:a16="http://schemas.microsoft.com/office/drawing/2014/main" id="{1FB58E9B-8214-0FDE-87CC-1A4E89A567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314" y="4081524"/>
            <a:ext cx="2410980" cy="441407"/>
          </a:xfrm>
          <a:prstGeom prst="rect">
            <a:avLst/>
          </a:prstGeom>
        </p:spPr>
      </p:pic>
      <p:sp>
        <p:nvSpPr>
          <p:cNvPr id="9" name="Flussdiagramm: Verbinder zu einer anderen Seite 8">
            <a:extLst>
              <a:ext uri="{FF2B5EF4-FFF2-40B4-BE49-F238E27FC236}">
                <a16:creationId xmlns:a16="http://schemas.microsoft.com/office/drawing/2014/main" id="{CA40C80C-D7A4-2593-9C4C-85E8444F71A4}"/>
              </a:ext>
            </a:extLst>
          </p:cNvPr>
          <p:cNvSpPr/>
          <p:nvPr/>
        </p:nvSpPr>
        <p:spPr>
          <a:xfrm>
            <a:off x="8888362" y="2786231"/>
            <a:ext cx="2197588" cy="2128666"/>
          </a:xfrm>
          <a:prstGeom prst="flowChartOffpageConnector">
            <a:avLst/>
          </a:prstGeom>
          <a:solidFill>
            <a:schemeClr val="bg2"/>
          </a:solidFill>
          <a:ln w="168275" cap="rnd">
            <a:solidFill>
              <a:srgbClr val="541278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14165"/>
                      <a:gd name="connsiteY0" fmla="*/ 0 h 4388749"/>
                      <a:gd name="connsiteX1" fmla="*/ 585694 w 3514165"/>
                      <a:gd name="connsiteY1" fmla="*/ 0 h 4388749"/>
                      <a:gd name="connsiteX2" fmla="*/ 1101105 w 3514165"/>
                      <a:gd name="connsiteY2" fmla="*/ 0 h 4388749"/>
                      <a:gd name="connsiteX3" fmla="*/ 1721941 w 3514165"/>
                      <a:gd name="connsiteY3" fmla="*/ 0 h 4388749"/>
                      <a:gd name="connsiteX4" fmla="*/ 2237352 w 3514165"/>
                      <a:gd name="connsiteY4" fmla="*/ 0 h 4388749"/>
                      <a:gd name="connsiteX5" fmla="*/ 2858188 w 3514165"/>
                      <a:gd name="connsiteY5" fmla="*/ 0 h 4388749"/>
                      <a:gd name="connsiteX6" fmla="*/ 3514165 w 3514165"/>
                      <a:gd name="connsiteY6" fmla="*/ 0 h 4388749"/>
                      <a:gd name="connsiteX7" fmla="*/ 3514165 w 3514165"/>
                      <a:gd name="connsiteY7" fmla="*/ 620276 h 4388749"/>
                      <a:gd name="connsiteX8" fmla="*/ 3514165 w 3514165"/>
                      <a:gd name="connsiteY8" fmla="*/ 1240553 h 4388749"/>
                      <a:gd name="connsiteX9" fmla="*/ 3514165 w 3514165"/>
                      <a:gd name="connsiteY9" fmla="*/ 1895939 h 4388749"/>
                      <a:gd name="connsiteX10" fmla="*/ 3514165 w 3514165"/>
                      <a:gd name="connsiteY10" fmla="*/ 2445996 h 4388749"/>
                      <a:gd name="connsiteX11" fmla="*/ 3514165 w 3514165"/>
                      <a:gd name="connsiteY11" fmla="*/ 3510999 h 4388749"/>
                      <a:gd name="connsiteX12" fmla="*/ 2963612 w 3514165"/>
                      <a:gd name="connsiteY12" fmla="*/ 3786027 h 4388749"/>
                      <a:gd name="connsiteX13" fmla="*/ 2377918 w 3514165"/>
                      <a:gd name="connsiteY13" fmla="*/ 4078611 h 4388749"/>
                      <a:gd name="connsiteX14" fmla="*/ 1757082 w 3514165"/>
                      <a:gd name="connsiteY14" fmla="*/ 4388749 h 4388749"/>
                      <a:gd name="connsiteX15" fmla="*/ 1224100 w 3514165"/>
                      <a:gd name="connsiteY15" fmla="*/ 4122498 h 4388749"/>
                      <a:gd name="connsiteX16" fmla="*/ 603265 w 3514165"/>
                      <a:gd name="connsiteY16" fmla="*/ 3812360 h 4388749"/>
                      <a:gd name="connsiteX17" fmla="*/ 0 w 3514165"/>
                      <a:gd name="connsiteY17" fmla="*/ 3510999 h 4388749"/>
                      <a:gd name="connsiteX18" fmla="*/ 0 w 3514165"/>
                      <a:gd name="connsiteY18" fmla="*/ 2855613 h 4388749"/>
                      <a:gd name="connsiteX19" fmla="*/ 0 w 3514165"/>
                      <a:gd name="connsiteY19" fmla="*/ 2270446 h 4388749"/>
                      <a:gd name="connsiteX20" fmla="*/ 0 w 3514165"/>
                      <a:gd name="connsiteY20" fmla="*/ 1685280 h 4388749"/>
                      <a:gd name="connsiteX21" fmla="*/ 0 w 3514165"/>
                      <a:gd name="connsiteY21" fmla="*/ 1135223 h 4388749"/>
                      <a:gd name="connsiteX22" fmla="*/ 0 w 3514165"/>
                      <a:gd name="connsiteY22" fmla="*/ 514947 h 4388749"/>
                      <a:gd name="connsiteX23" fmla="*/ 0 w 3514165"/>
                      <a:gd name="connsiteY23" fmla="*/ 0 h 43887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3514165" h="4388749" fill="none" extrusionOk="0">
                        <a:moveTo>
                          <a:pt x="0" y="0"/>
                        </a:moveTo>
                        <a:cubicBezTo>
                          <a:pt x="165145" y="-15555"/>
                          <a:pt x="314647" y="21059"/>
                          <a:pt x="585694" y="0"/>
                        </a:cubicBezTo>
                        <a:cubicBezTo>
                          <a:pt x="856741" y="-21059"/>
                          <a:pt x="858266" y="21546"/>
                          <a:pt x="1101105" y="0"/>
                        </a:cubicBezTo>
                        <a:cubicBezTo>
                          <a:pt x="1343944" y="-21546"/>
                          <a:pt x="1585500" y="21657"/>
                          <a:pt x="1721941" y="0"/>
                        </a:cubicBezTo>
                        <a:cubicBezTo>
                          <a:pt x="1858382" y="-21657"/>
                          <a:pt x="2054613" y="-23858"/>
                          <a:pt x="2237352" y="0"/>
                        </a:cubicBezTo>
                        <a:cubicBezTo>
                          <a:pt x="2420091" y="23858"/>
                          <a:pt x="2655527" y="-20975"/>
                          <a:pt x="2858188" y="0"/>
                        </a:cubicBezTo>
                        <a:cubicBezTo>
                          <a:pt x="3060849" y="20975"/>
                          <a:pt x="3289305" y="299"/>
                          <a:pt x="3514165" y="0"/>
                        </a:cubicBezTo>
                        <a:cubicBezTo>
                          <a:pt x="3517651" y="201368"/>
                          <a:pt x="3526447" y="341186"/>
                          <a:pt x="3514165" y="620276"/>
                        </a:cubicBezTo>
                        <a:cubicBezTo>
                          <a:pt x="3501883" y="899366"/>
                          <a:pt x="3514609" y="969476"/>
                          <a:pt x="3514165" y="1240553"/>
                        </a:cubicBezTo>
                        <a:cubicBezTo>
                          <a:pt x="3513721" y="1511630"/>
                          <a:pt x="3503203" y="1760739"/>
                          <a:pt x="3514165" y="1895939"/>
                        </a:cubicBezTo>
                        <a:cubicBezTo>
                          <a:pt x="3525127" y="2031139"/>
                          <a:pt x="3496075" y="2212579"/>
                          <a:pt x="3514165" y="2445996"/>
                        </a:cubicBezTo>
                        <a:cubicBezTo>
                          <a:pt x="3532255" y="2679413"/>
                          <a:pt x="3558428" y="3170280"/>
                          <a:pt x="3514165" y="3510999"/>
                        </a:cubicBezTo>
                        <a:cubicBezTo>
                          <a:pt x="3343103" y="3574662"/>
                          <a:pt x="3202035" y="3650359"/>
                          <a:pt x="2963612" y="3786027"/>
                        </a:cubicBezTo>
                        <a:cubicBezTo>
                          <a:pt x="2725189" y="3921695"/>
                          <a:pt x="2521015" y="4016282"/>
                          <a:pt x="2377918" y="4078611"/>
                        </a:cubicBezTo>
                        <a:cubicBezTo>
                          <a:pt x="2234821" y="4140940"/>
                          <a:pt x="1942670" y="4264655"/>
                          <a:pt x="1757082" y="4388749"/>
                        </a:cubicBezTo>
                        <a:cubicBezTo>
                          <a:pt x="1625484" y="4325739"/>
                          <a:pt x="1386307" y="4184033"/>
                          <a:pt x="1224100" y="4122498"/>
                        </a:cubicBezTo>
                        <a:cubicBezTo>
                          <a:pt x="1061893" y="4060963"/>
                          <a:pt x="843974" y="3896085"/>
                          <a:pt x="603265" y="3812360"/>
                        </a:cubicBezTo>
                        <a:cubicBezTo>
                          <a:pt x="362556" y="3728635"/>
                          <a:pt x="240674" y="3652940"/>
                          <a:pt x="0" y="3510999"/>
                        </a:cubicBezTo>
                        <a:cubicBezTo>
                          <a:pt x="-14000" y="3379294"/>
                          <a:pt x="6974" y="3030494"/>
                          <a:pt x="0" y="2855613"/>
                        </a:cubicBezTo>
                        <a:cubicBezTo>
                          <a:pt x="-6974" y="2680732"/>
                          <a:pt x="19788" y="2461200"/>
                          <a:pt x="0" y="2270446"/>
                        </a:cubicBezTo>
                        <a:cubicBezTo>
                          <a:pt x="-19788" y="2079692"/>
                          <a:pt x="-24584" y="1830546"/>
                          <a:pt x="0" y="1685280"/>
                        </a:cubicBezTo>
                        <a:cubicBezTo>
                          <a:pt x="24584" y="1540014"/>
                          <a:pt x="-18945" y="1376721"/>
                          <a:pt x="0" y="1135223"/>
                        </a:cubicBezTo>
                        <a:cubicBezTo>
                          <a:pt x="18945" y="893725"/>
                          <a:pt x="26677" y="673710"/>
                          <a:pt x="0" y="514947"/>
                        </a:cubicBezTo>
                        <a:cubicBezTo>
                          <a:pt x="-26677" y="356184"/>
                          <a:pt x="-10782" y="222566"/>
                          <a:pt x="0" y="0"/>
                        </a:cubicBezTo>
                        <a:close/>
                      </a:path>
                      <a:path w="3514165" h="4388749" stroke="0" extrusionOk="0">
                        <a:moveTo>
                          <a:pt x="0" y="0"/>
                        </a:moveTo>
                        <a:cubicBezTo>
                          <a:pt x="187993" y="1246"/>
                          <a:pt x="316002" y="22303"/>
                          <a:pt x="550553" y="0"/>
                        </a:cubicBezTo>
                        <a:cubicBezTo>
                          <a:pt x="785104" y="-22303"/>
                          <a:pt x="879265" y="-18657"/>
                          <a:pt x="1030822" y="0"/>
                        </a:cubicBezTo>
                        <a:cubicBezTo>
                          <a:pt x="1182379" y="18657"/>
                          <a:pt x="1409701" y="-15744"/>
                          <a:pt x="1686799" y="0"/>
                        </a:cubicBezTo>
                        <a:cubicBezTo>
                          <a:pt x="1963897" y="15744"/>
                          <a:pt x="2014382" y="-18443"/>
                          <a:pt x="2237352" y="0"/>
                        </a:cubicBezTo>
                        <a:cubicBezTo>
                          <a:pt x="2460322" y="18443"/>
                          <a:pt x="2665060" y="-2697"/>
                          <a:pt x="2787904" y="0"/>
                        </a:cubicBezTo>
                        <a:cubicBezTo>
                          <a:pt x="2910748" y="2697"/>
                          <a:pt x="3315159" y="33413"/>
                          <a:pt x="3514165" y="0"/>
                        </a:cubicBezTo>
                        <a:cubicBezTo>
                          <a:pt x="3493161" y="157127"/>
                          <a:pt x="3535621" y="325041"/>
                          <a:pt x="3514165" y="514947"/>
                        </a:cubicBezTo>
                        <a:cubicBezTo>
                          <a:pt x="3492709" y="704853"/>
                          <a:pt x="3509563" y="890866"/>
                          <a:pt x="3514165" y="1100113"/>
                        </a:cubicBezTo>
                        <a:cubicBezTo>
                          <a:pt x="3518767" y="1309360"/>
                          <a:pt x="3530619" y="1438670"/>
                          <a:pt x="3514165" y="1615060"/>
                        </a:cubicBezTo>
                        <a:cubicBezTo>
                          <a:pt x="3497711" y="1791450"/>
                          <a:pt x="3516779" y="1887336"/>
                          <a:pt x="3514165" y="2130006"/>
                        </a:cubicBezTo>
                        <a:cubicBezTo>
                          <a:pt x="3511551" y="2372676"/>
                          <a:pt x="3488334" y="2451086"/>
                          <a:pt x="3514165" y="2715173"/>
                        </a:cubicBezTo>
                        <a:cubicBezTo>
                          <a:pt x="3539996" y="2979260"/>
                          <a:pt x="3480762" y="3328349"/>
                          <a:pt x="3514165" y="3510999"/>
                        </a:cubicBezTo>
                        <a:cubicBezTo>
                          <a:pt x="3340398" y="3583918"/>
                          <a:pt x="3249210" y="3667181"/>
                          <a:pt x="2981183" y="3777250"/>
                        </a:cubicBezTo>
                        <a:cubicBezTo>
                          <a:pt x="2713156" y="3887319"/>
                          <a:pt x="2591753" y="3983308"/>
                          <a:pt x="2360347" y="4087388"/>
                        </a:cubicBezTo>
                        <a:cubicBezTo>
                          <a:pt x="2128941" y="4191468"/>
                          <a:pt x="1959362" y="4323365"/>
                          <a:pt x="1757082" y="4388749"/>
                        </a:cubicBezTo>
                        <a:cubicBezTo>
                          <a:pt x="1576518" y="4333102"/>
                          <a:pt x="1440437" y="4252452"/>
                          <a:pt x="1171388" y="4096166"/>
                        </a:cubicBezTo>
                        <a:cubicBezTo>
                          <a:pt x="902339" y="3939880"/>
                          <a:pt x="817038" y="3913680"/>
                          <a:pt x="603265" y="3812360"/>
                        </a:cubicBezTo>
                        <a:cubicBezTo>
                          <a:pt x="389492" y="3711040"/>
                          <a:pt x="270453" y="3661595"/>
                          <a:pt x="0" y="3510999"/>
                        </a:cubicBezTo>
                        <a:cubicBezTo>
                          <a:pt x="25215" y="3406462"/>
                          <a:pt x="10762" y="3100535"/>
                          <a:pt x="0" y="2996052"/>
                        </a:cubicBezTo>
                        <a:cubicBezTo>
                          <a:pt x="-10762" y="2891569"/>
                          <a:pt x="-5791" y="2580626"/>
                          <a:pt x="0" y="2375776"/>
                        </a:cubicBezTo>
                        <a:cubicBezTo>
                          <a:pt x="5791" y="2170926"/>
                          <a:pt x="23514" y="2047948"/>
                          <a:pt x="0" y="1825719"/>
                        </a:cubicBezTo>
                        <a:cubicBezTo>
                          <a:pt x="-23514" y="1603490"/>
                          <a:pt x="17214" y="1524992"/>
                          <a:pt x="0" y="1310773"/>
                        </a:cubicBezTo>
                        <a:cubicBezTo>
                          <a:pt x="-17214" y="1096554"/>
                          <a:pt x="-10983" y="916929"/>
                          <a:pt x="0" y="690496"/>
                        </a:cubicBezTo>
                        <a:cubicBezTo>
                          <a:pt x="10983" y="464063"/>
                          <a:pt x="-19223" y="24757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900">
              <a:solidFill>
                <a:srgbClr val="541278"/>
              </a:solidFill>
            </a:endParaRPr>
          </a:p>
        </p:txBody>
      </p:sp>
      <p:sp>
        <p:nvSpPr>
          <p:cNvPr id="33" name="Shape-Text">
            <a:extLst>
              <a:ext uri="{FF2B5EF4-FFF2-40B4-BE49-F238E27FC236}">
                <a16:creationId xmlns:a16="http://schemas.microsoft.com/office/drawing/2014/main" id="{F48CB9E1-40E6-0D01-70B6-C77CAE8AE59C}"/>
              </a:ext>
            </a:extLst>
          </p:cNvPr>
          <p:cNvSpPr txBox="1">
            <a:spLocks/>
          </p:cNvSpPr>
          <p:nvPr/>
        </p:nvSpPr>
        <p:spPr>
          <a:xfrm>
            <a:off x="8916938" y="2490468"/>
            <a:ext cx="2146228" cy="1449565"/>
          </a:xfrm>
          <a:prstGeom prst="rect">
            <a:avLst/>
          </a:prstGeom>
        </p:spPr>
        <p:txBody>
          <a:bodyPr vert="horz" wrap="square" lIns="108000" tIns="46800" rIns="108000" bIns="46800" rtlCol="0">
            <a:noAutofit/>
          </a:bodyPr>
          <a:lstStyle>
            <a:lvl1pPr marL="0" indent="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Tx/>
              <a:buNone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0200"/>
              </a:lnSpc>
              <a:spcBef>
                <a:spcPts val="0"/>
              </a:spcBef>
            </a:pPr>
            <a:r>
              <a:rPr lang="en-GB" sz="4900" b="1">
                <a:solidFill>
                  <a:srgbClr val="5412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49 %</a:t>
            </a:r>
          </a:p>
        </p:txBody>
      </p:sp>
      <p:sp>
        <p:nvSpPr>
          <p:cNvPr id="32" name="Shape-Text">
            <a:extLst>
              <a:ext uri="{FF2B5EF4-FFF2-40B4-BE49-F238E27FC236}">
                <a16:creationId xmlns:a16="http://schemas.microsoft.com/office/drawing/2014/main" id="{803597A2-5A7B-782B-6810-5DDBC7447F7A}"/>
              </a:ext>
            </a:extLst>
          </p:cNvPr>
          <p:cNvSpPr txBox="1">
            <a:spLocks/>
          </p:cNvSpPr>
          <p:nvPr/>
        </p:nvSpPr>
        <p:spPr>
          <a:xfrm>
            <a:off x="8912367" y="3719786"/>
            <a:ext cx="2122224" cy="747449"/>
          </a:xfrm>
          <a:prstGeom prst="rect">
            <a:avLst/>
          </a:prstGeom>
        </p:spPr>
        <p:txBody>
          <a:bodyPr vert="horz" wrap="square" lIns="108000" tIns="46800" rIns="108000" bIns="46800" rtlCol="0">
            <a:noAutofit/>
          </a:bodyPr>
          <a:lstStyle>
            <a:lvl1pPr marL="0" indent="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Tx/>
              <a:buNone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 indent="-216000" algn="l" defTabSz="1828800" rtl="0" eaLnBrk="1" latinLnBrk="0" hangingPunct="1">
              <a:lnSpc>
                <a:spcPts val="365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5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  <a:spcBef>
                <a:spcPts val="0"/>
              </a:spcBef>
            </a:pPr>
            <a:r>
              <a:rPr lang="en-GB" sz="1600" b="1">
                <a:solidFill>
                  <a:srgbClr val="4C1E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Allianz </a:t>
            </a:r>
            <a:br>
              <a:rPr lang="en-GB" sz="1600" b="1">
                <a:solidFill>
                  <a:srgbClr val="4C1E69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600" b="1">
                <a:solidFill>
                  <a:srgbClr val="4C1E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Trade</a:t>
            </a:r>
          </a:p>
        </p:txBody>
      </p:sp>
    </p:spTree>
    <p:extLst>
      <p:ext uri="{BB962C8B-B14F-4D97-AF65-F5344CB8AC3E}">
        <p14:creationId xmlns:p14="http://schemas.microsoft.com/office/powerpoint/2010/main" val="4093164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000" dirty="0"/>
              <a:t>	</a:t>
            </a:r>
            <a:br>
              <a:rPr lang="en-GB" dirty="0"/>
            </a:br>
            <a:r>
              <a:rPr lang="en-GB" dirty="0"/>
              <a:t>	</a:t>
            </a:r>
            <a:r>
              <a:rPr lang="hr-HR" dirty="0"/>
              <a:t>Allianz </a:t>
            </a:r>
            <a:r>
              <a:rPr lang="hr-HR" dirty="0" err="1"/>
              <a:t>Trade</a:t>
            </a:r>
            <a:r>
              <a:rPr lang="hr-HR" dirty="0"/>
              <a:t> je lider na globalnome tržištu, zastupljen je u više   od 50 zemalja: podatke o poduzećima iz cijelog svijeta istražuje se i analizira neposredno, na licu mjesta, jer</a:t>
            </a:r>
            <a:r>
              <a:rPr lang="de-DE" dirty="0"/>
              <a:t> </a:t>
            </a:r>
            <a:r>
              <a:rPr lang="hr-HR" dirty="0"/>
              <a:t>kako mi kažemo –            „Credit </a:t>
            </a:r>
            <a:r>
              <a:rPr lang="hr-HR" dirty="0" err="1"/>
              <a:t>is</a:t>
            </a:r>
            <a:r>
              <a:rPr lang="hr-HR" dirty="0"/>
              <a:t> </a:t>
            </a:r>
            <a:r>
              <a:rPr lang="hr-HR" dirty="0" err="1"/>
              <a:t>local</a:t>
            </a:r>
            <a:r>
              <a:rPr lang="hr-HR" dirty="0"/>
              <a:t>”.</a:t>
            </a:r>
            <a:br>
              <a:rPr lang="en-GB" dirty="0"/>
            </a:br>
            <a:endParaRPr lang="en-GB" dirty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hr-HR" dirty="0"/>
              <a:t>Ovakve opsežne procjene služe kao temelj za one odluke koje za </a:t>
            </a:r>
            <a:r>
              <a:rPr lang="de-DE" dirty="0"/>
              <a:t>	</a:t>
            </a:r>
            <a:r>
              <a:rPr lang="hr-HR" dirty="0"/>
              <a:t>svoje	ugovaratelje osiguranja donose ACREDIJINI stručnjaci.</a:t>
            </a:r>
            <a:endParaRPr lang="en-GB" dirty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Allianz </a:t>
            </a:r>
            <a:r>
              <a:rPr lang="hr-HR" dirty="0" err="1"/>
              <a:t>Trade</a:t>
            </a:r>
            <a:endParaRPr lang="en-GB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2142299-2717-4283-8C20-084AFD2C7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002" y="4203618"/>
            <a:ext cx="639352" cy="100950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396C72A-7656-4BE1-B9F8-AA6A161C2E0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1404" y="1706279"/>
            <a:ext cx="746547" cy="75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68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Za naše lokalne osiguranike</a:t>
            </a:r>
            <a:endParaRPr lang="en-GB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BD7F-9AD8-4235-8811-C8C83ADE65B0}" type="slidenum">
              <a:rPr lang="en-GB" smtClean="0"/>
              <a:t>4</a:t>
            </a:fld>
            <a:endParaRPr lang="en-GB"/>
          </a:p>
        </p:txBody>
      </p:sp>
      <p:grpSp>
        <p:nvGrpSpPr>
          <p:cNvPr id="196" name="Gruppieren 195">
            <a:extLst>
              <a:ext uri="{FF2B5EF4-FFF2-40B4-BE49-F238E27FC236}">
                <a16:creationId xmlns:a16="http://schemas.microsoft.com/office/drawing/2014/main" id="{757E5B8C-D39E-446D-8505-7D99089B1990}"/>
              </a:ext>
            </a:extLst>
          </p:cNvPr>
          <p:cNvGrpSpPr/>
          <p:nvPr/>
        </p:nvGrpSpPr>
        <p:grpSpPr>
          <a:xfrm>
            <a:off x="2152996" y="1620409"/>
            <a:ext cx="5933906" cy="5153064"/>
            <a:chOff x="3132462" y="1735245"/>
            <a:chExt cx="5517007" cy="4791026"/>
          </a:xfrm>
        </p:grpSpPr>
        <p:sp>
          <p:nvSpPr>
            <p:cNvPr id="152" name="FL">
              <a:extLst>
                <a:ext uri="{FF2B5EF4-FFF2-40B4-BE49-F238E27FC236}">
                  <a16:creationId xmlns:a16="http://schemas.microsoft.com/office/drawing/2014/main" id="{852A7DD1-D9AB-4F6F-A5DB-170A68AFA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8423" y="3677792"/>
              <a:ext cx="86303" cy="78399"/>
            </a:xfrm>
            <a:custGeom>
              <a:avLst/>
              <a:gdLst>
                <a:gd name="T0" fmla="*/ 11 w 15"/>
                <a:gd name="T1" fmla="*/ 1 h 16"/>
                <a:gd name="T2" fmla="*/ 4 w 15"/>
                <a:gd name="T3" fmla="*/ 14 h 16"/>
                <a:gd name="T4" fmla="*/ 12 w 15"/>
                <a:gd name="T5" fmla="*/ 16 h 16"/>
                <a:gd name="T6" fmla="*/ 15 w 15"/>
                <a:gd name="T7" fmla="*/ 16 h 16"/>
                <a:gd name="T8" fmla="*/ 15 w 15"/>
                <a:gd name="T9" fmla="*/ 6 h 16"/>
                <a:gd name="T10" fmla="*/ 13 w 15"/>
                <a:gd name="T11" fmla="*/ 0 h 16"/>
                <a:gd name="T12" fmla="*/ 11 w 15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6">
                  <a:moveTo>
                    <a:pt x="11" y="1"/>
                  </a:moveTo>
                  <a:cubicBezTo>
                    <a:pt x="6" y="3"/>
                    <a:pt x="0" y="11"/>
                    <a:pt x="4" y="14"/>
                  </a:cubicBezTo>
                  <a:cubicBezTo>
                    <a:pt x="8" y="16"/>
                    <a:pt x="12" y="16"/>
                    <a:pt x="12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4"/>
                    <a:pt x="15" y="9"/>
                    <a:pt x="15" y="6"/>
                  </a:cubicBezTo>
                  <a:cubicBezTo>
                    <a:pt x="15" y="4"/>
                    <a:pt x="14" y="2"/>
                    <a:pt x="13" y="0"/>
                  </a:cubicBezTo>
                  <a:cubicBezTo>
                    <a:pt x="12" y="0"/>
                    <a:pt x="12" y="1"/>
                    <a:pt x="11" y="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AT">
                <a:solidFill>
                  <a:srgbClr val="333333"/>
                </a:solidFill>
              </a:endParaRPr>
            </a:p>
          </p:txBody>
        </p:sp>
        <p:grpSp>
          <p:nvGrpSpPr>
            <p:cNvPr id="185" name="DE">
              <a:extLst>
                <a:ext uri="{FF2B5EF4-FFF2-40B4-BE49-F238E27FC236}">
                  <a16:creationId xmlns:a16="http://schemas.microsoft.com/office/drawing/2014/main" id="{D81F5F9F-CBFE-42E5-ACE1-B984BFD03427}"/>
                </a:ext>
              </a:extLst>
            </p:cNvPr>
            <p:cNvGrpSpPr/>
            <p:nvPr/>
          </p:nvGrpSpPr>
          <p:grpSpPr>
            <a:xfrm>
              <a:off x="3161230" y="1735245"/>
              <a:ext cx="2028113" cy="1973025"/>
              <a:chOff x="3161230" y="1735245"/>
              <a:chExt cx="2028113" cy="1973025"/>
            </a:xfrm>
          </p:grpSpPr>
          <p:sp>
            <p:nvSpPr>
              <p:cNvPr id="159" name="Freeform 186">
                <a:extLst>
                  <a:ext uri="{FF2B5EF4-FFF2-40B4-BE49-F238E27FC236}">
                    <a16:creationId xmlns:a16="http://schemas.microsoft.com/office/drawing/2014/main" id="{C053E320-B883-4B97-8504-1F435A2EC2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1230" y="1735245"/>
                <a:ext cx="2028113" cy="1973025"/>
              </a:xfrm>
              <a:custGeom>
                <a:avLst/>
                <a:gdLst>
                  <a:gd name="T0" fmla="*/ 21 w 373"/>
                  <a:gd name="T1" fmla="*/ 294 h 393"/>
                  <a:gd name="T2" fmla="*/ 62 w 373"/>
                  <a:gd name="T3" fmla="*/ 297 h 393"/>
                  <a:gd name="T4" fmla="*/ 90 w 373"/>
                  <a:gd name="T5" fmla="*/ 305 h 393"/>
                  <a:gd name="T6" fmla="*/ 74 w 373"/>
                  <a:gd name="T7" fmla="*/ 330 h 393"/>
                  <a:gd name="T8" fmla="*/ 75 w 373"/>
                  <a:gd name="T9" fmla="*/ 381 h 393"/>
                  <a:gd name="T10" fmla="*/ 101 w 373"/>
                  <a:gd name="T11" fmla="*/ 378 h 393"/>
                  <a:gd name="T12" fmla="*/ 128 w 373"/>
                  <a:gd name="T13" fmla="*/ 372 h 393"/>
                  <a:gd name="T14" fmla="*/ 148 w 373"/>
                  <a:gd name="T15" fmla="*/ 383 h 393"/>
                  <a:gd name="T16" fmla="*/ 161 w 373"/>
                  <a:gd name="T17" fmla="*/ 382 h 393"/>
                  <a:gd name="T18" fmla="*/ 182 w 373"/>
                  <a:gd name="T19" fmla="*/ 377 h 393"/>
                  <a:gd name="T20" fmla="*/ 224 w 373"/>
                  <a:gd name="T21" fmla="*/ 387 h 393"/>
                  <a:gd name="T22" fmla="*/ 258 w 373"/>
                  <a:gd name="T23" fmla="*/ 372 h 393"/>
                  <a:gd name="T24" fmla="*/ 290 w 373"/>
                  <a:gd name="T25" fmla="*/ 385 h 393"/>
                  <a:gd name="T26" fmla="*/ 282 w 373"/>
                  <a:gd name="T27" fmla="*/ 358 h 393"/>
                  <a:gd name="T28" fmla="*/ 309 w 373"/>
                  <a:gd name="T29" fmla="*/ 335 h 393"/>
                  <a:gd name="T30" fmla="*/ 324 w 373"/>
                  <a:gd name="T31" fmla="*/ 316 h 393"/>
                  <a:gd name="T32" fmla="*/ 301 w 373"/>
                  <a:gd name="T33" fmla="*/ 295 h 393"/>
                  <a:gd name="T34" fmla="*/ 281 w 373"/>
                  <a:gd name="T35" fmla="*/ 285 h 393"/>
                  <a:gd name="T36" fmla="*/ 271 w 373"/>
                  <a:gd name="T37" fmla="*/ 271 h 393"/>
                  <a:gd name="T38" fmla="*/ 263 w 373"/>
                  <a:gd name="T39" fmla="*/ 248 h 393"/>
                  <a:gd name="T40" fmla="*/ 263 w 373"/>
                  <a:gd name="T41" fmla="*/ 239 h 393"/>
                  <a:gd name="T42" fmla="*/ 283 w 373"/>
                  <a:gd name="T43" fmla="*/ 227 h 393"/>
                  <a:gd name="T44" fmla="*/ 308 w 373"/>
                  <a:gd name="T45" fmla="*/ 221 h 393"/>
                  <a:gd name="T46" fmla="*/ 325 w 373"/>
                  <a:gd name="T47" fmla="*/ 210 h 393"/>
                  <a:gd name="T48" fmla="*/ 360 w 373"/>
                  <a:gd name="T49" fmla="*/ 208 h 393"/>
                  <a:gd name="T50" fmla="*/ 369 w 373"/>
                  <a:gd name="T51" fmla="*/ 177 h 393"/>
                  <a:gd name="T52" fmla="*/ 351 w 373"/>
                  <a:gd name="T53" fmla="*/ 157 h 393"/>
                  <a:gd name="T54" fmla="*/ 356 w 373"/>
                  <a:gd name="T55" fmla="*/ 136 h 393"/>
                  <a:gd name="T56" fmla="*/ 352 w 373"/>
                  <a:gd name="T57" fmla="*/ 115 h 393"/>
                  <a:gd name="T58" fmla="*/ 334 w 373"/>
                  <a:gd name="T59" fmla="*/ 106 h 393"/>
                  <a:gd name="T60" fmla="*/ 339 w 373"/>
                  <a:gd name="T61" fmla="*/ 72 h 393"/>
                  <a:gd name="T62" fmla="*/ 321 w 373"/>
                  <a:gd name="T63" fmla="*/ 55 h 393"/>
                  <a:gd name="T64" fmla="*/ 296 w 373"/>
                  <a:gd name="T65" fmla="*/ 35 h 393"/>
                  <a:gd name="T66" fmla="*/ 226 w 373"/>
                  <a:gd name="T67" fmla="*/ 35 h 393"/>
                  <a:gd name="T68" fmla="*/ 202 w 373"/>
                  <a:gd name="T69" fmla="*/ 35 h 393"/>
                  <a:gd name="T70" fmla="*/ 168 w 373"/>
                  <a:gd name="T71" fmla="*/ 22 h 393"/>
                  <a:gd name="T72" fmla="*/ 145 w 373"/>
                  <a:gd name="T73" fmla="*/ 3 h 393"/>
                  <a:gd name="T74" fmla="*/ 112 w 373"/>
                  <a:gd name="T75" fmla="*/ 0 h 393"/>
                  <a:gd name="T76" fmla="*/ 130 w 373"/>
                  <a:gd name="T77" fmla="*/ 49 h 393"/>
                  <a:gd name="T78" fmla="*/ 105 w 373"/>
                  <a:gd name="T79" fmla="*/ 55 h 393"/>
                  <a:gd name="T80" fmla="*/ 82 w 373"/>
                  <a:gd name="T81" fmla="*/ 62 h 393"/>
                  <a:gd name="T82" fmla="*/ 57 w 373"/>
                  <a:gd name="T83" fmla="*/ 85 h 393"/>
                  <a:gd name="T84" fmla="*/ 47 w 373"/>
                  <a:gd name="T85" fmla="*/ 103 h 393"/>
                  <a:gd name="T86" fmla="*/ 30 w 373"/>
                  <a:gd name="T87" fmla="*/ 122 h 393"/>
                  <a:gd name="T88" fmla="*/ 35 w 373"/>
                  <a:gd name="T89" fmla="*/ 153 h 393"/>
                  <a:gd name="T90" fmla="*/ 1 w 373"/>
                  <a:gd name="T91" fmla="*/ 155 h 393"/>
                  <a:gd name="T92" fmla="*/ 0 w 373"/>
                  <a:gd name="T93" fmla="*/ 191 h 393"/>
                  <a:gd name="T94" fmla="*/ 5 w 373"/>
                  <a:gd name="T95" fmla="*/ 216 h 393"/>
                  <a:gd name="T96" fmla="*/ 9 w 373"/>
                  <a:gd name="T97" fmla="*/ 239 h 393"/>
                  <a:gd name="T98" fmla="*/ 17 w 373"/>
                  <a:gd name="T99" fmla="*/ 274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73" h="393">
                    <a:moveTo>
                      <a:pt x="17" y="274"/>
                    </a:moveTo>
                    <a:cubicBezTo>
                      <a:pt x="17" y="274"/>
                      <a:pt x="19" y="278"/>
                      <a:pt x="22" y="281"/>
                    </a:cubicBezTo>
                    <a:cubicBezTo>
                      <a:pt x="25" y="284"/>
                      <a:pt x="21" y="294"/>
                      <a:pt x="21" y="294"/>
                    </a:cubicBezTo>
                    <a:cubicBezTo>
                      <a:pt x="38" y="294"/>
                      <a:pt x="38" y="294"/>
                      <a:pt x="38" y="294"/>
                    </a:cubicBezTo>
                    <a:cubicBezTo>
                      <a:pt x="38" y="294"/>
                      <a:pt x="36" y="299"/>
                      <a:pt x="42" y="300"/>
                    </a:cubicBezTo>
                    <a:cubicBezTo>
                      <a:pt x="48" y="301"/>
                      <a:pt x="62" y="297"/>
                      <a:pt x="62" y="297"/>
                    </a:cubicBezTo>
                    <a:cubicBezTo>
                      <a:pt x="62" y="301"/>
                      <a:pt x="62" y="301"/>
                      <a:pt x="62" y="301"/>
                    </a:cubicBezTo>
                    <a:cubicBezTo>
                      <a:pt x="80" y="300"/>
                      <a:pt x="80" y="300"/>
                      <a:pt x="80" y="300"/>
                    </a:cubicBezTo>
                    <a:cubicBezTo>
                      <a:pt x="90" y="305"/>
                      <a:pt x="90" y="305"/>
                      <a:pt x="90" y="305"/>
                    </a:cubicBezTo>
                    <a:cubicBezTo>
                      <a:pt x="88" y="311"/>
                      <a:pt x="88" y="311"/>
                      <a:pt x="88" y="311"/>
                    </a:cubicBezTo>
                    <a:cubicBezTo>
                      <a:pt x="74" y="322"/>
                      <a:pt x="74" y="322"/>
                      <a:pt x="74" y="322"/>
                    </a:cubicBezTo>
                    <a:cubicBezTo>
                      <a:pt x="74" y="330"/>
                      <a:pt x="74" y="330"/>
                      <a:pt x="74" y="330"/>
                    </a:cubicBezTo>
                    <a:cubicBezTo>
                      <a:pt x="74" y="330"/>
                      <a:pt x="64" y="349"/>
                      <a:pt x="62" y="360"/>
                    </a:cubicBezTo>
                    <a:cubicBezTo>
                      <a:pt x="60" y="369"/>
                      <a:pt x="63" y="377"/>
                      <a:pt x="64" y="379"/>
                    </a:cubicBezTo>
                    <a:cubicBezTo>
                      <a:pt x="75" y="381"/>
                      <a:pt x="75" y="381"/>
                      <a:pt x="75" y="381"/>
                    </a:cubicBezTo>
                    <a:cubicBezTo>
                      <a:pt x="87" y="381"/>
                      <a:pt x="87" y="381"/>
                      <a:pt x="87" y="381"/>
                    </a:cubicBezTo>
                    <a:cubicBezTo>
                      <a:pt x="97" y="374"/>
                      <a:pt x="97" y="374"/>
                      <a:pt x="97" y="374"/>
                    </a:cubicBezTo>
                    <a:cubicBezTo>
                      <a:pt x="101" y="378"/>
                      <a:pt x="101" y="378"/>
                      <a:pt x="101" y="378"/>
                    </a:cubicBezTo>
                    <a:cubicBezTo>
                      <a:pt x="101" y="378"/>
                      <a:pt x="96" y="366"/>
                      <a:pt x="103" y="365"/>
                    </a:cubicBezTo>
                    <a:cubicBezTo>
                      <a:pt x="110" y="364"/>
                      <a:pt x="119" y="372"/>
                      <a:pt x="119" y="372"/>
                    </a:cubicBezTo>
                    <a:cubicBezTo>
                      <a:pt x="128" y="372"/>
                      <a:pt x="128" y="372"/>
                      <a:pt x="128" y="372"/>
                    </a:cubicBezTo>
                    <a:cubicBezTo>
                      <a:pt x="138" y="375"/>
                      <a:pt x="138" y="375"/>
                      <a:pt x="138" y="375"/>
                    </a:cubicBezTo>
                    <a:cubicBezTo>
                      <a:pt x="144" y="383"/>
                      <a:pt x="144" y="383"/>
                      <a:pt x="144" y="383"/>
                    </a:cubicBezTo>
                    <a:cubicBezTo>
                      <a:pt x="148" y="383"/>
                      <a:pt x="148" y="383"/>
                      <a:pt x="148" y="383"/>
                    </a:cubicBezTo>
                    <a:cubicBezTo>
                      <a:pt x="148" y="383"/>
                      <a:pt x="149" y="384"/>
                      <a:pt x="149" y="385"/>
                    </a:cubicBezTo>
                    <a:cubicBezTo>
                      <a:pt x="149" y="385"/>
                      <a:pt x="149" y="385"/>
                      <a:pt x="149" y="385"/>
                    </a:cubicBezTo>
                    <a:cubicBezTo>
                      <a:pt x="151" y="383"/>
                      <a:pt x="155" y="380"/>
                      <a:pt x="161" y="382"/>
                    </a:cubicBezTo>
                    <a:cubicBezTo>
                      <a:pt x="170" y="383"/>
                      <a:pt x="171" y="393"/>
                      <a:pt x="175" y="392"/>
                    </a:cubicBezTo>
                    <a:cubicBezTo>
                      <a:pt x="179" y="391"/>
                      <a:pt x="182" y="386"/>
                      <a:pt x="182" y="386"/>
                    </a:cubicBezTo>
                    <a:cubicBezTo>
                      <a:pt x="182" y="377"/>
                      <a:pt x="182" y="377"/>
                      <a:pt x="182" y="377"/>
                    </a:cubicBezTo>
                    <a:cubicBezTo>
                      <a:pt x="195" y="378"/>
                      <a:pt x="195" y="378"/>
                      <a:pt x="195" y="378"/>
                    </a:cubicBezTo>
                    <a:cubicBezTo>
                      <a:pt x="195" y="378"/>
                      <a:pt x="205" y="389"/>
                      <a:pt x="212" y="389"/>
                    </a:cubicBezTo>
                    <a:cubicBezTo>
                      <a:pt x="218" y="389"/>
                      <a:pt x="224" y="387"/>
                      <a:pt x="224" y="387"/>
                    </a:cubicBezTo>
                    <a:cubicBezTo>
                      <a:pt x="233" y="379"/>
                      <a:pt x="233" y="379"/>
                      <a:pt x="233" y="379"/>
                    </a:cubicBezTo>
                    <a:cubicBezTo>
                      <a:pt x="247" y="378"/>
                      <a:pt x="247" y="378"/>
                      <a:pt x="247" y="378"/>
                    </a:cubicBezTo>
                    <a:cubicBezTo>
                      <a:pt x="258" y="372"/>
                      <a:pt x="258" y="372"/>
                      <a:pt x="258" y="372"/>
                    </a:cubicBezTo>
                    <a:cubicBezTo>
                      <a:pt x="267" y="373"/>
                      <a:pt x="267" y="373"/>
                      <a:pt x="267" y="373"/>
                    </a:cubicBezTo>
                    <a:cubicBezTo>
                      <a:pt x="280" y="378"/>
                      <a:pt x="280" y="378"/>
                      <a:pt x="280" y="378"/>
                    </a:cubicBezTo>
                    <a:cubicBezTo>
                      <a:pt x="280" y="378"/>
                      <a:pt x="288" y="392"/>
                      <a:pt x="290" y="385"/>
                    </a:cubicBezTo>
                    <a:cubicBezTo>
                      <a:pt x="291" y="379"/>
                      <a:pt x="290" y="369"/>
                      <a:pt x="290" y="369"/>
                    </a:cubicBezTo>
                    <a:cubicBezTo>
                      <a:pt x="290" y="360"/>
                      <a:pt x="290" y="360"/>
                      <a:pt x="290" y="360"/>
                    </a:cubicBezTo>
                    <a:cubicBezTo>
                      <a:pt x="282" y="358"/>
                      <a:pt x="282" y="358"/>
                      <a:pt x="282" y="358"/>
                    </a:cubicBezTo>
                    <a:cubicBezTo>
                      <a:pt x="282" y="358"/>
                      <a:pt x="287" y="345"/>
                      <a:pt x="291" y="344"/>
                    </a:cubicBezTo>
                    <a:cubicBezTo>
                      <a:pt x="296" y="343"/>
                      <a:pt x="309" y="346"/>
                      <a:pt x="309" y="346"/>
                    </a:cubicBezTo>
                    <a:cubicBezTo>
                      <a:pt x="309" y="335"/>
                      <a:pt x="309" y="335"/>
                      <a:pt x="309" y="335"/>
                    </a:cubicBezTo>
                    <a:cubicBezTo>
                      <a:pt x="305" y="328"/>
                      <a:pt x="305" y="328"/>
                      <a:pt x="305" y="328"/>
                    </a:cubicBezTo>
                    <a:cubicBezTo>
                      <a:pt x="317" y="327"/>
                      <a:pt x="317" y="327"/>
                      <a:pt x="317" y="327"/>
                    </a:cubicBezTo>
                    <a:cubicBezTo>
                      <a:pt x="324" y="316"/>
                      <a:pt x="324" y="316"/>
                      <a:pt x="324" y="316"/>
                    </a:cubicBezTo>
                    <a:cubicBezTo>
                      <a:pt x="324" y="316"/>
                      <a:pt x="323" y="309"/>
                      <a:pt x="317" y="305"/>
                    </a:cubicBezTo>
                    <a:cubicBezTo>
                      <a:pt x="312" y="302"/>
                      <a:pt x="307" y="304"/>
                      <a:pt x="307" y="304"/>
                    </a:cubicBezTo>
                    <a:cubicBezTo>
                      <a:pt x="301" y="295"/>
                      <a:pt x="301" y="295"/>
                      <a:pt x="301" y="295"/>
                    </a:cubicBezTo>
                    <a:cubicBezTo>
                      <a:pt x="297" y="295"/>
                      <a:pt x="297" y="295"/>
                      <a:pt x="297" y="295"/>
                    </a:cubicBezTo>
                    <a:cubicBezTo>
                      <a:pt x="294" y="287"/>
                      <a:pt x="294" y="287"/>
                      <a:pt x="294" y="287"/>
                    </a:cubicBezTo>
                    <a:cubicBezTo>
                      <a:pt x="294" y="287"/>
                      <a:pt x="288" y="285"/>
                      <a:pt x="281" y="285"/>
                    </a:cubicBezTo>
                    <a:cubicBezTo>
                      <a:pt x="273" y="284"/>
                      <a:pt x="279" y="279"/>
                      <a:pt x="279" y="279"/>
                    </a:cubicBezTo>
                    <a:cubicBezTo>
                      <a:pt x="273" y="277"/>
                      <a:pt x="273" y="277"/>
                      <a:pt x="273" y="277"/>
                    </a:cubicBezTo>
                    <a:cubicBezTo>
                      <a:pt x="271" y="271"/>
                      <a:pt x="271" y="271"/>
                      <a:pt x="271" y="271"/>
                    </a:cubicBezTo>
                    <a:cubicBezTo>
                      <a:pt x="271" y="271"/>
                      <a:pt x="263" y="265"/>
                      <a:pt x="262" y="263"/>
                    </a:cubicBezTo>
                    <a:cubicBezTo>
                      <a:pt x="261" y="261"/>
                      <a:pt x="269" y="257"/>
                      <a:pt x="269" y="257"/>
                    </a:cubicBezTo>
                    <a:cubicBezTo>
                      <a:pt x="263" y="248"/>
                      <a:pt x="263" y="248"/>
                      <a:pt x="263" y="248"/>
                    </a:cubicBezTo>
                    <a:cubicBezTo>
                      <a:pt x="257" y="247"/>
                      <a:pt x="257" y="247"/>
                      <a:pt x="257" y="247"/>
                    </a:cubicBezTo>
                    <a:cubicBezTo>
                      <a:pt x="257" y="247"/>
                      <a:pt x="252" y="238"/>
                      <a:pt x="255" y="235"/>
                    </a:cubicBezTo>
                    <a:cubicBezTo>
                      <a:pt x="259" y="233"/>
                      <a:pt x="259" y="239"/>
                      <a:pt x="263" y="239"/>
                    </a:cubicBezTo>
                    <a:cubicBezTo>
                      <a:pt x="267" y="238"/>
                      <a:pt x="266" y="233"/>
                      <a:pt x="266" y="233"/>
                    </a:cubicBezTo>
                    <a:cubicBezTo>
                      <a:pt x="273" y="233"/>
                      <a:pt x="273" y="233"/>
                      <a:pt x="273" y="233"/>
                    </a:cubicBezTo>
                    <a:cubicBezTo>
                      <a:pt x="273" y="233"/>
                      <a:pt x="275" y="225"/>
                      <a:pt x="283" y="227"/>
                    </a:cubicBezTo>
                    <a:cubicBezTo>
                      <a:pt x="292" y="229"/>
                      <a:pt x="290" y="233"/>
                      <a:pt x="290" y="233"/>
                    </a:cubicBezTo>
                    <a:cubicBezTo>
                      <a:pt x="297" y="224"/>
                      <a:pt x="297" y="224"/>
                      <a:pt x="297" y="224"/>
                    </a:cubicBezTo>
                    <a:cubicBezTo>
                      <a:pt x="308" y="221"/>
                      <a:pt x="308" y="221"/>
                      <a:pt x="308" y="221"/>
                    </a:cubicBezTo>
                    <a:cubicBezTo>
                      <a:pt x="310" y="217"/>
                      <a:pt x="310" y="217"/>
                      <a:pt x="310" y="217"/>
                    </a:cubicBezTo>
                    <a:cubicBezTo>
                      <a:pt x="310" y="217"/>
                      <a:pt x="321" y="217"/>
                      <a:pt x="324" y="216"/>
                    </a:cubicBezTo>
                    <a:cubicBezTo>
                      <a:pt x="327" y="215"/>
                      <a:pt x="325" y="210"/>
                      <a:pt x="325" y="210"/>
                    </a:cubicBezTo>
                    <a:cubicBezTo>
                      <a:pt x="325" y="210"/>
                      <a:pt x="336" y="211"/>
                      <a:pt x="339" y="208"/>
                    </a:cubicBezTo>
                    <a:cubicBezTo>
                      <a:pt x="341" y="205"/>
                      <a:pt x="346" y="199"/>
                      <a:pt x="348" y="198"/>
                    </a:cubicBezTo>
                    <a:cubicBezTo>
                      <a:pt x="350" y="197"/>
                      <a:pt x="355" y="209"/>
                      <a:pt x="360" y="208"/>
                    </a:cubicBezTo>
                    <a:cubicBezTo>
                      <a:pt x="365" y="207"/>
                      <a:pt x="371" y="195"/>
                      <a:pt x="372" y="191"/>
                    </a:cubicBezTo>
                    <a:cubicBezTo>
                      <a:pt x="373" y="188"/>
                      <a:pt x="367" y="187"/>
                      <a:pt x="367" y="187"/>
                    </a:cubicBezTo>
                    <a:cubicBezTo>
                      <a:pt x="367" y="187"/>
                      <a:pt x="371" y="182"/>
                      <a:pt x="369" y="177"/>
                    </a:cubicBezTo>
                    <a:cubicBezTo>
                      <a:pt x="368" y="171"/>
                      <a:pt x="360" y="177"/>
                      <a:pt x="360" y="177"/>
                    </a:cubicBezTo>
                    <a:cubicBezTo>
                      <a:pt x="361" y="165"/>
                      <a:pt x="361" y="165"/>
                      <a:pt x="361" y="165"/>
                    </a:cubicBezTo>
                    <a:cubicBezTo>
                      <a:pt x="361" y="165"/>
                      <a:pt x="352" y="163"/>
                      <a:pt x="351" y="157"/>
                    </a:cubicBezTo>
                    <a:cubicBezTo>
                      <a:pt x="351" y="152"/>
                      <a:pt x="360" y="146"/>
                      <a:pt x="360" y="146"/>
                    </a:cubicBezTo>
                    <a:cubicBezTo>
                      <a:pt x="360" y="146"/>
                      <a:pt x="357" y="144"/>
                      <a:pt x="355" y="143"/>
                    </a:cubicBezTo>
                    <a:cubicBezTo>
                      <a:pt x="353" y="143"/>
                      <a:pt x="356" y="136"/>
                      <a:pt x="356" y="136"/>
                    </a:cubicBezTo>
                    <a:cubicBezTo>
                      <a:pt x="356" y="136"/>
                      <a:pt x="351" y="135"/>
                      <a:pt x="350" y="132"/>
                    </a:cubicBezTo>
                    <a:cubicBezTo>
                      <a:pt x="349" y="129"/>
                      <a:pt x="355" y="126"/>
                      <a:pt x="355" y="126"/>
                    </a:cubicBezTo>
                    <a:cubicBezTo>
                      <a:pt x="355" y="126"/>
                      <a:pt x="355" y="120"/>
                      <a:pt x="352" y="115"/>
                    </a:cubicBezTo>
                    <a:cubicBezTo>
                      <a:pt x="349" y="111"/>
                      <a:pt x="345" y="115"/>
                      <a:pt x="345" y="115"/>
                    </a:cubicBezTo>
                    <a:cubicBezTo>
                      <a:pt x="341" y="109"/>
                      <a:pt x="341" y="109"/>
                      <a:pt x="341" y="109"/>
                    </a:cubicBezTo>
                    <a:cubicBezTo>
                      <a:pt x="341" y="109"/>
                      <a:pt x="337" y="113"/>
                      <a:pt x="334" y="106"/>
                    </a:cubicBezTo>
                    <a:cubicBezTo>
                      <a:pt x="331" y="99"/>
                      <a:pt x="337" y="98"/>
                      <a:pt x="343" y="93"/>
                    </a:cubicBezTo>
                    <a:cubicBezTo>
                      <a:pt x="349" y="89"/>
                      <a:pt x="347" y="87"/>
                      <a:pt x="345" y="79"/>
                    </a:cubicBezTo>
                    <a:cubicBezTo>
                      <a:pt x="342" y="70"/>
                      <a:pt x="337" y="78"/>
                      <a:pt x="339" y="72"/>
                    </a:cubicBezTo>
                    <a:cubicBezTo>
                      <a:pt x="340" y="69"/>
                      <a:pt x="339" y="65"/>
                      <a:pt x="338" y="62"/>
                    </a:cubicBezTo>
                    <a:cubicBezTo>
                      <a:pt x="334" y="60"/>
                      <a:pt x="334" y="60"/>
                      <a:pt x="334" y="60"/>
                    </a:cubicBezTo>
                    <a:cubicBezTo>
                      <a:pt x="321" y="55"/>
                      <a:pt x="321" y="55"/>
                      <a:pt x="321" y="55"/>
                    </a:cubicBezTo>
                    <a:cubicBezTo>
                      <a:pt x="321" y="55"/>
                      <a:pt x="323" y="50"/>
                      <a:pt x="318" y="44"/>
                    </a:cubicBezTo>
                    <a:cubicBezTo>
                      <a:pt x="313" y="38"/>
                      <a:pt x="301" y="41"/>
                      <a:pt x="301" y="41"/>
                    </a:cubicBezTo>
                    <a:cubicBezTo>
                      <a:pt x="296" y="35"/>
                      <a:pt x="296" y="35"/>
                      <a:pt x="296" y="35"/>
                    </a:cubicBezTo>
                    <a:cubicBezTo>
                      <a:pt x="296" y="35"/>
                      <a:pt x="270" y="23"/>
                      <a:pt x="265" y="26"/>
                    </a:cubicBezTo>
                    <a:cubicBezTo>
                      <a:pt x="260" y="29"/>
                      <a:pt x="253" y="36"/>
                      <a:pt x="253" y="36"/>
                    </a:cubicBezTo>
                    <a:cubicBezTo>
                      <a:pt x="226" y="35"/>
                      <a:pt x="226" y="35"/>
                      <a:pt x="226" y="35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0" y="46"/>
                      <a:pt x="200" y="46"/>
                      <a:pt x="200" y="46"/>
                    </a:cubicBezTo>
                    <a:cubicBezTo>
                      <a:pt x="200" y="46"/>
                      <a:pt x="198" y="38"/>
                      <a:pt x="202" y="35"/>
                    </a:cubicBezTo>
                    <a:cubicBezTo>
                      <a:pt x="206" y="32"/>
                      <a:pt x="209" y="20"/>
                      <a:pt x="209" y="20"/>
                    </a:cubicBezTo>
                    <a:cubicBezTo>
                      <a:pt x="196" y="27"/>
                      <a:pt x="196" y="27"/>
                      <a:pt x="196" y="27"/>
                    </a:cubicBezTo>
                    <a:cubicBezTo>
                      <a:pt x="168" y="22"/>
                      <a:pt x="168" y="22"/>
                      <a:pt x="168" y="22"/>
                    </a:cubicBezTo>
                    <a:cubicBezTo>
                      <a:pt x="168" y="22"/>
                      <a:pt x="160" y="14"/>
                      <a:pt x="156" y="4"/>
                    </a:cubicBezTo>
                    <a:cubicBezTo>
                      <a:pt x="154" y="5"/>
                      <a:pt x="153" y="6"/>
                      <a:pt x="153" y="6"/>
                    </a:cubicBezTo>
                    <a:cubicBezTo>
                      <a:pt x="153" y="6"/>
                      <a:pt x="152" y="2"/>
                      <a:pt x="145" y="3"/>
                    </a:cubicBezTo>
                    <a:cubicBezTo>
                      <a:pt x="137" y="3"/>
                      <a:pt x="135" y="5"/>
                      <a:pt x="135" y="5"/>
                    </a:cubicBezTo>
                    <a:cubicBezTo>
                      <a:pt x="135" y="5"/>
                      <a:pt x="127" y="0"/>
                      <a:pt x="123" y="0"/>
                    </a:cubicBezTo>
                    <a:cubicBezTo>
                      <a:pt x="119" y="0"/>
                      <a:pt x="112" y="0"/>
                      <a:pt x="112" y="0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17" y="31"/>
                      <a:pt x="117" y="31"/>
                      <a:pt x="117" y="31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42" y="58"/>
                      <a:pt x="142" y="58"/>
                      <a:pt x="142" y="58"/>
                    </a:cubicBezTo>
                    <a:cubicBezTo>
                      <a:pt x="123" y="51"/>
                      <a:pt x="123" y="51"/>
                      <a:pt x="123" y="51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10" y="70"/>
                      <a:pt x="104" y="72"/>
                    </a:cubicBezTo>
                    <a:cubicBezTo>
                      <a:pt x="98" y="74"/>
                      <a:pt x="88" y="72"/>
                      <a:pt x="88" y="72"/>
                    </a:cubicBezTo>
                    <a:cubicBezTo>
                      <a:pt x="82" y="62"/>
                      <a:pt x="82" y="62"/>
                      <a:pt x="82" y="62"/>
                    </a:cubicBezTo>
                    <a:cubicBezTo>
                      <a:pt x="82" y="62"/>
                      <a:pt x="55" y="59"/>
                      <a:pt x="54" y="64"/>
                    </a:cubicBezTo>
                    <a:cubicBezTo>
                      <a:pt x="53" y="69"/>
                      <a:pt x="53" y="82"/>
                      <a:pt x="53" y="82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59" y="95"/>
                      <a:pt x="48" y="99"/>
                      <a:pt x="47" y="103"/>
                    </a:cubicBezTo>
                    <a:cubicBezTo>
                      <a:pt x="45" y="107"/>
                      <a:pt x="49" y="115"/>
                      <a:pt x="49" y="115"/>
                    </a:cubicBezTo>
                    <a:cubicBezTo>
                      <a:pt x="41" y="115"/>
                      <a:pt x="41" y="115"/>
                      <a:pt x="41" y="115"/>
                    </a:cubicBezTo>
                    <a:cubicBezTo>
                      <a:pt x="41" y="115"/>
                      <a:pt x="29" y="119"/>
                      <a:pt x="30" y="122"/>
                    </a:cubicBezTo>
                    <a:cubicBezTo>
                      <a:pt x="31" y="125"/>
                      <a:pt x="45" y="130"/>
                      <a:pt x="45" y="134"/>
                    </a:cubicBezTo>
                    <a:cubicBezTo>
                      <a:pt x="45" y="138"/>
                      <a:pt x="37" y="142"/>
                      <a:pt x="37" y="142"/>
                    </a:cubicBezTo>
                    <a:cubicBezTo>
                      <a:pt x="35" y="153"/>
                      <a:pt x="35" y="153"/>
                      <a:pt x="35" y="153"/>
                    </a:cubicBezTo>
                    <a:cubicBezTo>
                      <a:pt x="29" y="152"/>
                      <a:pt x="29" y="152"/>
                      <a:pt x="29" y="152"/>
                    </a:cubicBezTo>
                    <a:cubicBezTo>
                      <a:pt x="29" y="152"/>
                      <a:pt x="27" y="157"/>
                      <a:pt x="25" y="160"/>
                    </a:cubicBezTo>
                    <a:cubicBezTo>
                      <a:pt x="23" y="163"/>
                      <a:pt x="1" y="155"/>
                      <a:pt x="1" y="155"/>
                    </a:cubicBezTo>
                    <a:cubicBezTo>
                      <a:pt x="7" y="170"/>
                      <a:pt x="7" y="170"/>
                      <a:pt x="7" y="170"/>
                    </a:cubicBezTo>
                    <a:cubicBezTo>
                      <a:pt x="7" y="170"/>
                      <a:pt x="12" y="178"/>
                      <a:pt x="11" y="181"/>
                    </a:cubicBezTo>
                    <a:cubicBezTo>
                      <a:pt x="11" y="185"/>
                      <a:pt x="0" y="191"/>
                      <a:pt x="0" y="191"/>
                    </a:cubicBezTo>
                    <a:cubicBezTo>
                      <a:pt x="0" y="191"/>
                      <a:pt x="5" y="197"/>
                      <a:pt x="4" y="199"/>
                    </a:cubicBezTo>
                    <a:cubicBezTo>
                      <a:pt x="3" y="201"/>
                      <a:pt x="0" y="215"/>
                      <a:pt x="0" y="215"/>
                    </a:cubicBezTo>
                    <a:cubicBezTo>
                      <a:pt x="5" y="216"/>
                      <a:pt x="5" y="216"/>
                      <a:pt x="5" y="216"/>
                    </a:cubicBezTo>
                    <a:cubicBezTo>
                      <a:pt x="5" y="216"/>
                      <a:pt x="14" y="219"/>
                      <a:pt x="15" y="225"/>
                    </a:cubicBezTo>
                    <a:cubicBezTo>
                      <a:pt x="15" y="231"/>
                      <a:pt x="18" y="238"/>
                      <a:pt x="18" y="238"/>
                    </a:cubicBezTo>
                    <a:cubicBezTo>
                      <a:pt x="9" y="239"/>
                      <a:pt x="9" y="239"/>
                      <a:pt x="9" y="239"/>
                    </a:cubicBezTo>
                    <a:cubicBezTo>
                      <a:pt x="9" y="239"/>
                      <a:pt x="4" y="247"/>
                      <a:pt x="7" y="253"/>
                    </a:cubicBezTo>
                    <a:cubicBezTo>
                      <a:pt x="11" y="259"/>
                      <a:pt x="21" y="261"/>
                      <a:pt x="22" y="265"/>
                    </a:cubicBezTo>
                    <a:cubicBezTo>
                      <a:pt x="23" y="270"/>
                      <a:pt x="17" y="274"/>
                      <a:pt x="17" y="274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161" name="Textfeld 160">
                <a:extLst>
                  <a:ext uri="{FF2B5EF4-FFF2-40B4-BE49-F238E27FC236}">
                    <a16:creationId xmlns:a16="http://schemas.microsoft.com/office/drawing/2014/main" id="{3B7FBA79-E919-42DC-B9AE-320A0DBE9C07}"/>
                  </a:ext>
                </a:extLst>
              </p:cNvPr>
              <p:cNvSpPr txBox="1"/>
              <p:nvPr/>
            </p:nvSpPr>
            <p:spPr>
              <a:xfrm>
                <a:off x="3888369" y="2641211"/>
                <a:ext cx="604390" cy="286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rgbClr val="FFFFFF"/>
                    </a:solidFill>
                  </a:rPr>
                  <a:t>DEU</a:t>
                </a:r>
              </a:p>
            </p:txBody>
          </p:sp>
        </p:grpSp>
        <p:grpSp>
          <p:nvGrpSpPr>
            <p:cNvPr id="191" name="PL">
              <a:extLst>
                <a:ext uri="{FF2B5EF4-FFF2-40B4-BE49-F238E27FC236}">
                  <a16:creationId xmlns:a16="http://schemas.microsoft.com/office/drawing/2014/main" id="{B2821105-4143-4D81-8525-C5CA98FB4EBF}"/>
                </a:ext>
              </a:extLst>
            </p:cNvPr>
            <p:cNvGrpSpPr/>
            <p:nvPr/>
          </p:nvGrpSpPr>
          <p:grpSpPr>
            <a:xfrm>
              <a:off x="4937897" y="1757015"/>
              <a:ext cx="2287031" cy="1515705"/>
              <a:chOff x="4937897" y="1757015"/>
              <a:chExt cx="2287031" cy="1515705"/>
            </a:xfrm>
          </p:grpSpPr>
          <p:sp>
            <p:nvSpPr>
              <p:cNvPr id="148" name="Freeform 167">
                <a:extLst>
                  <a:ext uri="{FF2B5EF4-FFF2-40B4-BE49-F238E27FC236}">
                    <a16:creationId xmlns:a16="http://schemas.microsoft.com/office/drawing/2014/main" id="{94DB7A0F-2582-4313-BA87-5E5179BEAD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7897" y="1757015"/>
                <a:ext cx="2287031" cy="1515705"/>
              </a:xfrm>
              <a:custGeom>
                <a:avLst/>
                <a:gdLst>
                  <a:gd name="T0" fmla="*/ 312 w 419"/>
                  <a:gd name="T1" fmla="*/ 276 h 301"/>
                  <a:gd name="T2" fmla="*/ 351 w 419"/>
                  <a:gd name="T3" fmla="*/ 293 h 301"/>
                  <a:gd name="T4" fmla="*/ 371 w 419"/>
                  <a:gd name="T5" fmla="*/ 301 h 301"/>
                  <a:gd name="T6" fmla="*/ 364 w 419"/>
                  <a:gd name="T7" fmla="*/ 265 h 301"/>
                  <a:gd name="T8" fmla="*/ 417 w 419"/>
                  <a:gd name="T9" fmla="*/ 224 h 301"/>
                  <a:gd name="T10" fmla="*/ 416 w 419"/>
                  <a:gd name="T11" fmla="*/ 203 h 301"/>
                  <a:gd name="T12" fmla="*/ 390 w 419"/>
                  <a:gd name="T13" fmla="*/ 180 h 301"/>
                  <a:gd name="T14" fmla="*/ 389 w 419"/>
                  <a:gd name="T15" fmla="*/ 167 h 301"/>
                  <a:gd name="T16" fmla="*/ 387 w 419"/>
                  <a:gd name="T17" fmla="*/ 140 h 301"/>
                  <a:gd name="T18" fmla="*/ 379 w 419"/>
                  <a:gd name="T19" fmla="*/ 123 h 301"/>
                  <a:gd name="T20" fmla="*/ 394 w 419"/>
                  <a:gd name="T21" fmla="*/ 106 h 301"/>
                  <a:gd name="T22" fmla="*/ 392 w 419"/>
                  <a:gd name="T23" fmla="*/ 78 h 301"/>
                  <a:gd name="T24" fmla="*/ 373 w 419"/>
                  <a:gd name="T25" fmla="*/ 46 h 301"/>
                  <a:gd name="T26" fmla="*/ 344 w 419"/>
                  <a:gd name="T27" fmla="*/ 22 h 301"/>
                  <a:gd name="T28" fmla="*/ 313 w 419"/>
                  <a:gd name="T29" fmla="*/ 26 h 301"/>
                  <a:gd name="T30" fmla="*/ 257 w 419"/>
                  <a:gd name="T31" fmla="*/ 20 h 301"/>
                  <a:gd name="T32" fmla="*/ 231 w 419"/>
                  <a:gd name="T33" fmla="*/ 18 h 301"/>
                  <a:gd name="T34" fmla="*/ 189 w 419"/>
                  <a:gd name="T35" fmla="*/ 22 h 301"/>
                  <a:gd name="T36" fmla="*/ 149 w 419"/>
                  <a:gd name="T37" fmla="*/ 0 h 301"/>
                  <a:gd name="T38" fmla="*/ 81 w 419"/>
                  <a:gd name="T39" fmla="*/ 28 h 301"/>
                  <a:gd name="T40" fmla="*/ 12 w 419"/>
                  <a:gd name="T41" fmla="*/ 48 h 301"/>
                  <a:gd name="T42" fmla="*/ 7 w 419"/>
                  <a:gd name="T43" fmla="*/ 58 h 301"/>
                  <a:gd name="T44" fmla="*/ 14 w 419"/>
                  <a:gd name="T45" fmla="*/ 75 h 301"/>
                  <a:gd name="T46" fmla="*/ 3 w 419"/>
                  <a:gd name="T47" fmla="*/ 102 h 301"/>
                  <a:gd name="T48" fmla="*/ 14 w 419"/>
                  <a:gd name="T49" fmla="*/ 111 h 301"/>
                  <a:gd name="T50" fmla="*/ 24 w 419"/>
                  <a:gd name="T51" fmla="*/ 122 h 301"/>
                  <a:gd name="T52" fmla="*/ 25 w 419"/>
                  <a:gd name="T53" fmla="*/ 132 h 301"/>
                  <a:gd name="T54" fmla="*/ 29 w 419"/>
                  <a:gd name="T55" fmla="*/ 142 h 301"/>
                  <a:gd name="T56" fmla="*/ 30 w 419"/>
                  <a:gd name="T57" fmla="*/ 161 h 301"/>
                  <a:gd name="T58" fmla="*/ 38 w 419"/>
                  <a:gd name="T59" fmla="*/ 173 h 301"/>
                  <a:gd name="T60" fmla="*/ 41 w 419"/>
                  <a:gd name="T61" fmla="*/ 187 h 301"/>
                  <a:gd name="T62" fmla="*/ 50 w 419"/>
                  <a:gd name="T63" fmla="*/ 197 h 301"/>
                  <a:gd name="T64" fmla="*/ 67 w 419"/>
                  <a:gd name="T65" fmla="*/ 207 h 301"/>
                  <a:gd name="T66" fmla="*/ 96 w 419"/>
                  <a:gd name="T67" fmla="*/ 216 h 301"/>
                  <a:gd name="T68" fmla="*/ 92 w 419"/>
                  <a:gd name="T69" fmla="*/ 225 h 301"/>
                  <a:gd name="T70" fmla="*/ 102 w 419"/>
                  <a:gd name="T71" fmla="*/ 236 h 301"/>
                  <a:gd name="T72" fmla="*/ 132 w 419"/>
                  <a:gd name="T73" fmla="*/ 232 h 301"/>
                  <a:gd name="T74" fmla="*/ 148 w 419"/>
                  <a:gd name="T75" fmla="*/ 236 h 301"/>
                  <a:gd name="T76" fmla="*/ 168 w 419"/>
                  <a:gd name="T77" fmla="*/ 244 h 301"/>
                  <a:gd name="T78" fmla="*/ 190 w 419"/>
                  <a:gd name="T79" fmla="*/ 255 h 301"/>
                  <a:gd name="T80" fmla="*/ 196 w 419"/>
                  <a:gd name="T81" fmla="*/ 266 h 301"/>
                  <a:gd name="T82" fmla="*/ 229 w 419"/>
                  <a:gd name="T83" fmla="*/ 272 h 301"/>
                  <a:gd name="T84" fmla="*/ 244 w 419"/>
                  <a:gd name="T85" fmla="*/ 281 h 301"/>
                  <a:gd name="T86" fmla="*/ 258 w 419"/>
                  <a:gd name="T87" fmla="*/ 279 h 301"/>
                  <a:gd name="T88" fmla="*/ 288 w 419"/>
                  <a:gd name="T89" fmla="*/ 284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19" h="301">
                    <a:moveTo>
                      <a:pt x="288" y="284"/>
                    </a:moveTo>
                    <a:cubicBezTo>
                      <a:pt x="293" y="284"/>
                      <a:pt x="298" y="276"/>
                      <a:pt x="312" y="276"/>
                    </a:cubicBezTo>
                    <a:cubicBezTo>
                      <a:pt x="326" y="276"/>
                      <a:pt x="325" y="283"/>
                      <a:pt x="332" y="289"/>
                    </a:cubicBezTo>
                    <a:cubicBezTo>
                      <a:pt x="339" y="295"/>
                      <a:pt x="345" y="293"/>
                      <a:pt x="351" y="293"/>
                    </a:cubicBezTo>
                    <a:cubicBezTo>
                      <a:pt x="357" y="293"/>
                      <a:pt x="355" y="300"/>
                      <a:pt x="355" y="300"/>
                    </a:cubicBezTo>
                    <a:cubicBezTo>
                      <a:pt x="371" y="301"/>
                      <a:pt x="371" y="301"/>
                      <a:pt x="371" y="301"/>
                    </a:cubicBezTo>
                    <a:cubicBezTo>
                      <a:pt x="371" y="301"/>
                      <a:pt x="362" y="295"/>
                      <a:pt x="363" y="285"/>
                    </a:cubicBezTo>
                    <a:cubicBezTo>
                      <a:pt x="364" y="275"/>
                      <a:pt x="364" y="265"/>
                      <a:pt x="364" y="265"/>
                    </a:cubicBezTo>
                    <a:cubicBezTo>
                      <a:pt x="399" y="230"/>
                      <a:pt x="399" y="230"/>
                      <a:pt x="399" y="230"/>
                    </a:cubicBezTo>
                    <a:cubicBezTo>
                      <a:pt x="399" y="230"/>
                      <a:pt x="419" y="229"/>
                      <a:pt x="417" y="224"/>
                    </a:cubicBezTo>
                    <a:cubicBezTo>
                      <a:pt x="415" y="219"/>
                      <a:pt x="409" y="211"/>
                      <a:pt x="409" y="211"/>
                    </a:cubicBezTo>
                    <a:cubicBezTo>
                      <a:pt x="416" y="203"/>
                      <a:pt x="416" y="203"/>
                      <a:pt x="416" y="203"/>
                    </a:cubicBezTo>
                    <a:cubicBezTo>
                      <a:pt x="416" y="203"/>
                      <a:pt x="404" y="200"/>
                      <a:pt x="401" y="191"/>
                    </a:cubicBezTo>
                    <a:cubicBezTo>
                      <a:pt x="398" y="182"/>
                      <a:pt x="390" y="180"/>
                      <a:pt x="390" y="180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7"/>
                      <a:pt x="388" y="167"/>
                      <a:pt x="389" y="167"/>
                    </a:cubicBezTo>
                    <a:cubicBezTo>
                      <a:pt x="386" y="158"/>
                      <a:pt x="386" y="158"/>
                      <a:pt x="386" y="158"/>
                    </a:cubicBezTo>
                    <a:cubicBezTo>
                      <a:pt x="386" y="158"/>
                      <a:pt x="389" y="144"/>
                      <a:pt x="387" y="140"/>
                    </a:cubicBezTo>
                    <a:cubicBezTo>
                      <a:pt x="385" y="136"/>
                      <a:pt x="371" y="133"/>
                      <a:pt x="369" y="127"/>
                    </a:cubicBezTo>
                    <a:cubicBezTo>
                      <a:pt x="367" y="121"/>
                      <a:pt x="376" y="123"/>
                      <a:pt x="379" y="123"/>
                    </a:cubicBezTo>
                    <a:cubicBezTo>
                      <a:pt x="382" y="123"/>
                      <a:pt x="380" y="111"/>
                      <a:pt x="380" y="111"/>
                    </a:cubicBezTo>
                    <a:cubicBezTo>
                      <a:pt x="394" y="106"/>
                      <a:pt x="394" y="106"/>
                      <a:pt x="394" y="106"/>
                    </a:cubicBezTo>
                    <a:cubicBezTo>
                      <a:pt x="394" y="106"/>
                      <a:pt x="396" y="98"/>
                      <a:pt x="398" y="94"/>
                    </a:cubicBezTo>
                    <a:cubicBezTo>
                      <a:pt x="400" y="90"/>
                      <a:pt x="392" y="78"/>
                      <a:pt x="392" y="78"/>
                    </a:cubicBezTo>
                    <a:cubicBezTo>
                      <a:pt x="392" y="78"/>
                      <a:pt x="381" y="69"/>
                      <a:pt x="381" y="64"/>
                    </a:cubicBezTo>
                    <a:cubicBezTo>
                      <a:pt x="381" y="59"/>
                      <a:pt x="373" y="46"/>
                      <a:pt x="373" y="46"/>
                    </a:cubicBezTo>
                    <a:cubicBezTo>
                      <a:pt x="373" y="33"/>
                      <a:pt x="373" y="33"/>
                      <a:pt x="373" y="33"/>
                    </a:cubicBezTo>
                    <a:cubicBezTo>
                      <a:pt x="373" y="33"/>
                      <a:pt x="357" y="24"/>
                      <a:pt x="344" y="22"/>
                    </a:cubicBezTo>
                    <a:cubicBezTo>
                      <a:pt x="331" y="20"/>
                      <a:pt x="336" y="27"/>
                      <a:pt x="336" y="27"/>
                    </a:cubicBezTo>
                    <a:cubicBezTo>
                      <a:pt x="336" y="27"/>
                      <a:pt x="321" y="27"/>
                      <a:pt x="313" y="26"/>
                    </a:cubicBezTo>
                    <a:cubicBezTo>
                      <a:pt x="305" y="25"/>
                      <a:pt x="274" y="27"/>
                      <a:pt x="274" y="27"/>
                    </a:cubicBezTo>
                    <a:cubicBezTo>
                      <a:pt x="274" y="27"/>
                      <a:pt x="266" y="22"/>
                      <a:pt x="257" y="20"/>
                    </a:cubicBezTo>
                    <a:cubicBezTo>
                      <a:pt x="248" y="18"/>
                      <a:pt x="236" y="23"/>
                      <a:pt x="236" y="23"/>
                    </a:cubicBezTo>
                    <a:cubicBezTo>
                      <a:pt x="231" y="18"/>
                      <a:pt x="231" y="18"/>
                      <a:pt x="231" y="18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31" y="19"/>
                      <a:pt x="195" y="23"/>
                      <a:pt x="189" y="22"/>
                    </a:cubicBezTo>
                    <a:cubicBezTo>
                      <a:pt x="183" y="21"/>
                      <a:pt x="178" y="4"/>
                      <a:pt x="178" y="4"/>
                    </a:cubicBezTo>
                    <a:cubicBezTo>
                      <a:pt x="178" y="4"/>
                      <a:pt x="164" y="0"/>
                      <a:pt x="149" y="0"/>
                    </a:cubicBezTo>
                    <a:cubicBezTo>
                      <a:pt x="134" y="0"/>
                      <a:pt x="94" y="17"/>
                      <a:pt x="94" y="17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1" y="33"/>
                      <a:pt x="10" y="44"/>
                      <a:pt x="12" y="48"/>
                    </a:cubicBezTo>
                    <a:cubicBezTo>
                      <a:pt x="14" y="52"/>
                      <a:pt x="14" y="62"/>
                      <a:pt x="14" y="62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8" y="61"/>
                      <a:pt x="9" y="65"/>
                      <a:pt x="8" y="68"/>
                    </a:cubicBezTo>
                    <a:cubicBezTo>
                      <a:pt x="6" y="74"/>
                      <a:pt x="11" y="66"/>
                      <a:pt x="14" y="75"/>
                    </a:cubicBezTo>
                    <a:cubicBezTo>
                      <a:pt x="16" y="83"/>
                      <a:pt x="18" y="85"/>
                      <a:pt x="12" y="89"/>
                    </a:cubicBezTo>
                    <a:cubicBezTo>
                      <a:pt x="6" y="94"/>
                      <a:pt x="0" y="95"/>
                      <a:pt x="3" y="102"/>
                    </a:cubicBezTo>
                    <a:cubicBezTo>
                      <a:pt x="6" y="109"/>
                      <a:pt x="10" y="105"/>
                      <a:pt x="10" y="105"/>
                    </a:cubicBezTo>
                    <a:cubicBezTo>
                      <a:pt x="14" y="111"/>
                      <a:pt x="14" y="111"/>
                      <a:pt x="14" y="111"/>
                    </a:cubicBezTo>
                    <a:cubicBezTo>
                      <a:pt x="14" y="111"/>
                      <a:pt x="18" y="107"/>
                      <a:pt x="21" y="111"/>
                    </a:cubicBezTo>
                    <a:cubicBezTo>
                      <a:pt x="24" y="116"/>
                      <a:pt x="24" y="122"/>
                      <a:pt x="24" y="122"/>
                    </a:cubicBezTo>
                    <a:cubicBezTo>
                      <a:pt x="24" y="122"/>
                      <a:pt x="18" y="125"/>
                      <a:pt x="19" y="128"/>
                    </a:cubicBezTo>
                    <a:cubicBezTo>
                      <a:pt x="20" y="131"/>
                      <a:pt x="25" y="132"/>
                      <a:pt x="25" y="132"/>
                    </a:cubicBezTo>
                    <a:cubicBezTo>
                      <a:pt x="25" y="132"/>
                      <a:pt x="22" y="139"/>
                      <a:pt x="24" y="139"/>
                    </a:cubicBezTo>
                    <a:cubicBezTo>
                      <a:pt x="26" y="140"/>
                      <a:pt x="29" y="142"/>
                      <a:pt x="29" y="142"/>
                    </a:cubicBezTo>
                    <a:cubicBezTo>
                      <a:pt x="29" y="142"/>
                      <a:pt x="20" y="148"/>
                      <a:pt x="20" y="153"/>
                    </a:cubicBezTo>
                    <a:cubicBezTo>
                      <a:pt x="21" y="159"/>
                      <a:pt x="30" y="161"/>
                      <a:pt x="30" y="161"/>
                    </a:cubicBezTo>
                    <a:cubicBezTo>
                      <a:pt x="29" y="173"/>
                      <a:pt x="29" y="173"/>
                      <a:pt x="29" y="173"/>
                    </a:cubicBezTo>
                    <a:cubicBezTo>
                      <a:pt x="29" y="173"/>
                      <a:pt x="37" y="167"/>
                      <a:pt x="38" y="173"/>
                    </a:cubicBezTo>
                    <a:cubicBezTo>
                      <a:pt x="40" y="178"/>
                      <a:pt x="36" y="183"/>
                      <a:pt x="36" y="183"/>
                    </a:cubicBezTo>
                    <a:cubicBezTo>
                      <a:pt x="36" y="183"/>
                      <a:pt x="42" y="184"/>
                      <a:pt x="41" y="187"/>
                    </a:cubicBezTo>
                    <a:cubicBezTo>
                      <a:pt x="40" y="189"/>
                      <a:pt x="39" y="192"/>
                      <a:pt x="37" y="195"/>
                    </a:cubicBezTo>
                    <a:cubicBezTo>
                      <a:pt x="50" y="197"/>
                      <a:pt x="50" y="197"/>
                      <a:pt x="50" y="197"/>
                    </a:cubicBezTo>
                    <a:cubicBezTo>
                      <a:pt x="53" y="206"/>
                      <a:pt x="53" y="206"/>
                      <a:pt x="53" y="206"/>
                    </a:cubicBezTo>
                    <a:cubicBezTo>
                      <a:pt x="53" y="206"/>
                      <a:pt x="55" y="203"/>
                      <a:pt x="67" y="207"/>
                    </a:cubicBezTo>
                    <a:cubicBezTo>
                      <a:pt x="79" y="211"/>
                      <a:pt x="77" y="217"/>
                      <a:pt x="80" y="217"/>
                    </a:cubicBezTo>
                    <a:cubicBezTo>
                      <a:pt x="83" y="217"/>
                      <a:pt x="96" y="216"/>
                      <a:pt x="96" y="216"/>
                    </a:cubicBezTo>
                    <a:cubicBezTo>
                      <a:pt x="99" y="221"/>
                      <a:pt x="99" y="221"/>
                      <a:pt x="99" y="221"/>
                    </a:cubicBezTo>
                    <a:cubicBezTo>
                      <a:pt x="92" y="225"/>
                      <a:pt x="92" y="225"/>
                      <a:pt x="92" y="225"/>
                    </a:cubicBezTo>
                    <a:cubicBezTo>
                      <a:pt x="98" y="228"/>
                      <a:pt x="98" y="228"/>
                      <a:pt x="98" y="228"/>
                    </a:cubicBezTo>
                    <a:cubicBezTo>
                      <a:pt x="98" y="228"/>
                      <a:pt x="98" y="234"/>
                      <a:pt x="102" y="236"/>
                    </a:cubicBezTo>
                    <a:cubicBezTo>
                      <a:pt x="106" y="238"/>
                      <a:pt x="117" y="240"/>
                      <a:pt x="117" y="240"/>
                    </a:cubicBezTo>
                    <a:cubicBezTo>
                      <a:pt x="117" y="240"/>
                      <a:pt x="119" y="236"/>
                      <a:pt x="132" y="232"/>
                    </a:cubicBezTo>
                    <a:cubicBezTo>
                      <a:pt x="145" y="228"/>
                      <a:pt x="140" y="235"/>
                      <a:pt x="140" y="235"/>
                    </a:cubicBezTo>
                    <a:cubicBezTo>
                      <a:pt x="140" y="235"/>
                      <a:pt x="140" y="235"/>
                      <a:pt x="148" y="236"/>
                    </a:cubicBezTo>
                    <a:cubicBezTo>
                      <a:pt x="156" y="237"/>
                      <a:pt x="161" y="250"/>
                      <a:pt x="161" y="250"/>
                    </a:cubicBezTo>
                    <a:cubicBezTo>
                      <a:pt x="168" y="244"/>
                      <a:pt x="168" y="244"/>
                      <a:pt x="168" y="244"/>
                    </a:cubicBezTo>
                    <a:cubicBezTo>
                      <a:pt x="168" y="244"/>
                      <a:pt x="172" y="253"/>
                      <a:pt x="176" y="253"/>
                    </a:cubicBezTo>
                    <a:cubicBezTo>
                      <a:pt x="180" y="253"/>
                      <a:pt x="190" y="255"/>
                      <a:pt x="190" y="255"/>
                    </a:cubicBezTo>
                    <a:cubicBezTo>
                      <a:pt x="189" y="260"/>
                      <a:pt x="189" y="260"/>
                      <a:pt x="189" y="260"/>
                    </a:cubicBezTo>
                    <a:cubicBezTo>
                      <a:pt x="196" y="266"/>
                      <a:pt x="196" y="266"/>
                      <a:pt x="196" y="266"/>
                    </a:cubicBezTo>
                    <a:cubicBezTo>
                      <a:pt x="196" y="266"/>
                      <a:pt x="206" y="278"/>
                      <a:pt x="209" y="278"/>
                    </a:cubicBezTo>
                    <a:cubicBezTo>
                      <a:pt x="212" y="278"/>
                      <a:pt x="222" y="270"/>
                      <a:pt x="229" y="272"/>
                    </a:cubicBezTo>
                    <a:cubicBezTo>
                      <a:pt x="236" y="274"/>
                      <a:pt x="237" y="281"/>
                      <a:pt x="237" y="281"/>
                    </a:cubicBezTo>
                    <a:cubicBezTo>
                      <a:pt x="244" y="281"/>
                      <a:pt x="244" y="281"/>
                      <a:pt x="244" y="281"/>
                    </a:cubicBezTo>
                    <a:cubicBezTo>
                      <a:pt x="244" y="281"/>
                      <a:pt x="241" y="288"/>
                      <a:pt x="250" y="288"/>
                    </a:cubicBezTo>
                    <a:cubicBezTo>
                      <a:pt x="259" y="288"/>
                      <a:pt x="258" y="279"/>
                      <a:pt x="258" y="279"/>
                    </a:cubicBezTo>
                    <a:cubicBezTo>
                      <a:pt x="277" y="280"/>
                      <a:pt x="277" y="280"/>
                      <a:pt x="277" y="280"/>
                    </a:cubicBezTo>
                    <a:cubicBezTo>
                      <a:pt x="277" y="280"/>
                      <a:pt x="283" y="284"/>
                      <a:pt x="288" y="284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162" name="Textfeld 161">
                <a:extLst>
                  <a:ext uri="{FF2B5EF4-FFF2-40B4-BE49-F238E27FC236}">
                    <a16:creationId xmlns:a16="http://schemas.microsoft.com/office/drawing/2014/main" id="{FC48010E-688E-4EF6-9B2A-AA1DB7FEC911}"/>
                  </a:ext>
                </a:extLst>
              </p:cNvPr>
              <p:cNvSpPr txBox="1"/>
              <p:nvPr/>
            </p:nvSpPr>
            <p:spPr>
              <a:xfrm>
                <a:off x="5787094" y="2340645"/>
                <a:ext cx="582670" cy="286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rgbClr val="FFFFFF"/>
                    </a:solidFill>
                  </a:rPr>
                  <a:t>POL</a:t>
                </a:r>
              </a:p>
            </p:txBody>
          </p:sp>
        </p:grpSp>
        <p:grpSp>
          <p:nvGrpSpPr>
            <p:cNvPr id="189" name="CZ">
              <a:extLst>
                <a:ext uri="{FF2B5EF4-FFF2-40B4-BE49-F238E27FC236}">
                  <a16:creationId xmlns:a16="http://schemas.microsoft.com/office/drawing/2014/main" id="{FF571B58-90FD-447E-BC1A-26DF3349ABFF}"/>
                </a:ext>
              </a:extLst>
            </p:cNvPr>
            <p:cNvGrpSpPr/>
            <p:nvPr/>
          </p:nvGrpSpPr>
          <p:grpSpPr>
            <a:xfrm>
              <a:off x="4531556" y="2725173"/>
              <a:ext cx="1510296" cy="653321"/>
              <a:chOff x="4531556" y="2725173"/>
              <a:chExt cx="1510296" cy="653321"/>
            </a:xfrm>
          </p:grpSpPr>
          <p:sp>
            <p:nvSpPr>
              <p:cNvPr id="157" name="Freeform 181">
                <a:extLst>
                  <a:ext uri="{FF2B5EF4-FFF2-40B4-BE49-F238E27FC236}">
                    <a16:creationId xmlns:a16="http://schemas.microsoft.com/office/drawing/2014/main" id="{F8151CBA-2205-48C5-82C2-D5669EB134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1556" y="2725173"/>
                <a:ext cx="1510296" cy="653321"/>
              </a:xfrm>
              <a:custGeom>
                <a:avLst/>
                <a:gdLst>
                  <a:gd name="T0" fmla="*/ 268 w 280"/>
                  <a:gd name="T1" fmla="*/ 67 h 132"/>
                  <a:gd name="T2" fmla="*/ 255 w 280"/>
                  <a:gd name="T3" fmla="*/ 60 h 132"/>
                  <a:gd name="T4" fmla="*/ 240 w 280"/>
                  <a:gd name="T5" fmla="*/ 57 h 132"/>
                  <a:gd name="T6" fmla="*/ 219 w 280"/>
                  <a:gd name="T7" fmla="*/ 42 h 132"/>
                  <a:gd name="T8" fmla="*/ 196 w 280"/>
                  <a:gd name="T9" fmla="*/ 47 h 132"/>
                  <a:gd name="T10" fmla="*/ 177 w 280"/>
                  <a:gd name="T11" fmla="*/ 35 h 132"/>
                  <a:gd name="T12" fmla="*/ 178 w 280"/>
                  <a:gd name="T13" fmla="*/ 28 h 132"/>
                  <a:gd name="T14" fmla="*/ 159 w 280"/>
                  <a:gd name="T15" fmla="*/ 24 h 132"/>
                  <a:gd name="T16" fmla="*/ 132 w 280"/>
                  <a:gd name="T17" fmla="*/ 13 h 132"/>
                  <a:gd name="T18" fmla="*/ 116 w 280"/>
                  <a:gd name="T19" fmla="*/ 2 h 132"/>
                  <a:gd name="T20" fmla="*/ 108 w 280"/>
                  <a:gd name="T21" fmla="*/ 11 h 132"/>
                  <a:gd name="T22" fmla="*/ 87 w 280"/>
                  <a:gd name="T23" fmla="*/ 11 h 132"/>
                  <a:gd name="T24" fmla="*/ 72 w 280"/>
                  <a:gd name="T25" fmla="*/ 19 h 132"/>
                  <a:gd name="T26" fmla="*/ 56 w 280"/>
                  <a:gd name="T27" fmla="*/ 24 h 132"/>
                  <a:gd name="T28" fmla="*/ 38 w 280"/>
                  <a:gd name="T29" fmla="*/ 36 h 132"/>
                  <a:gd name="T30" fmla="*/ 21 w 280"/>
                  <a:gd name="T31" fmla="*/ 36 h 132"/>
                  <a:gd name="T32" fmla="*/ 11 w 280"/>
                  <a:gd name="T33" fmla="*/ 42 h 132"/>
                  <a:gd name="T34" fmla="*/ 5 w 280"/>
                  <a:gd name="T35" fmla="*/ 50 h 132"/>
                  <a:gd name="T36" fmla="*/ 17 w 280"/>
                  <a:gd name="T37" fmla="*/ 60 h 132"/>
                  <a:gd name="T38" fmla="*/ 19 w 280"/>
                  <a:gd name="T39" fmla="*/ 74 h 132"/>
                  <a:gd name="T40" fmla="*/ 27 w 280"/>
                  <a:gd name="T41" fmla="*/ 82 h 132"/>
                  <a:gd name="T42" fmla="*/ 42 w 280"/>
                  <a:gd name="T43" fmla="*/ 90 h 132"/>
                  <a:gd name="T44" fmla="*/ 49 w 280"/>
                  <a:gd name="T45" fmla="*/ 98 h 132"/>
                  <a:gd name="T46" fmla="*/ 65 w 280"/>
                  <a:gd name="T47" fmla="*/ 108 h 132"/>
                  <a:gd name="T48" fmla="*/ 87 w 280"/>
                  <a:gd name="T49" fmla="*/ 131 h 132"/>
                  <a:gd name="T50" fmla="*/ 110 w 280"/>
                  <a:gd name="T51" fmla="*/ 132 h 132"/>
                  <a:gd name="T52" fmla="*/ 115 w 280"/>
                  <a:gd name="T53" fmla="*/ 119 h 132"/>
                  <a:gd name="T54" fmla="*/ 142 w 280"/>
                  <a:gd name="T55" fmla="*/ 112 h 132"/>
                  <a:gd name="T56" fmla="*/ 158 w 280"/>
                  <a:gd name="T57" fmla="*/ 113 h 132"/>
                  <a:gd name="T58" fmla="*/ 173 w 280"/>
                  <a:gd name="T59" fmla="*/ 120 h 132"/>
                  <a:gd name="T60" fmla="*/ 200 w 280"/>
                  <a:gd name="T61" fmla="*/ 123 h 132"/>
                  <a:gd name="T62" fmla="*/ 221 w 280"/>
                  <a:gd name="T63" fmla="*/ 116 h 132"/>
                  <a:gd name="T64" fmla="*/ 255 w 280"/>
                  <a:gd name="T65" fmla="*/ 105 h 132"/>
                  <a:gd name="T66" fmla="*/ 269 w 280"/>
                  <a:gd name="T67" fmla="*/ 86 h 132"/>
                  <a:gd name="T68" fmla="*/ 275 w 280"/>
                  <a:gd name="T69" fmla="*/ 73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0" h="132">
                    <a:moveTo>
                      <a:pt x="275" y="73"/>
                    </a:moveTo>
                    <a:cubicBezTo>
                      <a:pt x="268" y="67"/>
                      <a:pt x="268" y="67"/>
                      <a:pt x="268" y="67"/>
                    </a:cubicBezTo>
                    <a:cubicBezTo>
                      <a:pt x="269" y="62"/>
                      <a:pt x="269" y="62"/>
                      <a:pt x="269" y="62"/>
                    </a:cubicBezTo>
                    <a:cubicBezTo>
                      <a:pt x="269" y="62"/>
                      <a:pt x="259" y="60"/>
                      <a:pt x="255" y="60"/>
                    </a:cubicBezTo>
                    <a:cubicBezTo>
                      <a:pt x="251" y="60"/>
                      <a:pt x="247" y="51"/>
                      <a:pt x="247" y="51"/>
                    </a:cubicBezTo>
                    <a:cubicBezTo>
                      <a:pt x="240" y="57"/>
                      <a:pt x="240" y="57"/>
                      <a:pt x="240" y="57"/>
                    </a:cubicBezTo>
                    <a:cubicBezTo>
                      <a:pt x="240" y="57"/>
                      <a:pt x="235" y="44"/>
                      <a:pt x="227" y="43"/>
                    </a:cubicBezTo>
                    <a:cubicBezTo>
                      <a:pt x="219" y="42"/>
                      <a:pt x="219" y="42"/>
                      <a:pt x="219" y="42"/>
                    </a:cubicBezTo>
                    <a:cubicBezTo>
                      <a:pt x="219" y="42"/>
                      <a:pt x="224" y="35"/>
                      <a:pt x="211" y="39"/>
                    </a:cubicBezTo>
                    <a:cubicBezTo>
                      <a:pt x="198" y="43"/>
                      <a:pt x="196" y="47"/>
                      <a:pt x="196" y="47"/>
                    </a:cubicBezTo>
                    <a:cubicBezTo>
                      <a:pt x="196" y="47"/>
                      <a:pt x="185" y="45"/>
                      <a:pt x="181" y="43"/>
                    </a:cubicBezTo>
                    <a:cubicBezTo>
                      <a:pt x="177" y="41"/>
                      <a:pt x="177" y="35"/>
                      <a:pt x="177" y="35"/>
                    </a:cubicBezTo>
                    <a:cubicBezTo>
                      <a:pt x="171" y="32"/>
                      <a:pt x="171" y="32"/>
                      <a:pt x="171" y="32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75" y="23"/>
                      <a:pt x="175" y="23"/>
                      <a:pt x="175" y="23"/>
                    </a:cubicBezTo>
                    <a:cubicBezTo>
                      <a:pt x="175" y="23"/>
                      <a:pt x="162" y="24"/>
                      <a:pt x="159" y="24"/>
                    </a:cubicBezTo>
                    <a:cubicBezTo>
                      <a:pt x="156" y="24"/>
                      <a:pt x="158" y="18"/>
                      <a:pt x="146" y="14"/>
                    </a:cubicBezTo>
                    <a:cubicBezTo>
                      <a:pt x="134" y="10"/>
                      <a:pt x="132" y="13"/>
                      <a:pt x="132" y="13"/>
                    </a:cubicBezTo>
                    <a:cubicBezTo>
                      <a:pt x="129" y="4"/>
                      <a:pt x="129" y="4"/>
                      <a:pt x="129" y="4"/>
                    </a:cubicBezTo>
                    <a:cubicBezTo>
                      <a:pt x="116" y="2"/>
                      <a:pt x="116" y="2"/>
                      <a:pt x="116" y="2"/>
                    </a:cubicBezTo>
                    <a:cubicBezTo>
                      <a:pt x="116" y="2"/>
                      <a:pt x="116" y="2"/>
                      <a:pt x="116" y="2"/>
                    </a:cubicBezTo>
                    <a:cubicBezTo>
                      <a:pt x="114" y="6"/>
                      <a:pt x="111" y="11"/>
                      <a:pt x="108" y="11"/>
                    </a:cubicBezTo>
                    <a:cubicBezTo>
                      <a:pt x="103" y="12"/>
                      <a:pt x="98" y="0"/>
                      <a:pt x="96" y="1"/>
                    </a:cubicBezTo>
                    <a:cubicBezTo>
                      <a:pt x="94" y="2"/>
                      <a:pt x="89" y="8"/>
                      <a:pt x="87" y="11"/>
                    </a:cubicBezTo>
                    <a:cubicBezTo>
                      <a:pt x="84" y="14"/>
                      <a:pt x="73" y="13"/>
                      <a:pt x="73" y="13"/>
                    </a:cubicBezTo>
                    <a:cubicBezTo>
                      <a:pt x="73" y="13"/>
                      <a:pt x="75" y="18"/>
                      <a:pt x="72" y="19"/>
                    </a:cubicBezTo>
                    <a:cubicBezTo>
                      <a:pt x="69" y="20"/>
                      <a:pt x="58" y="20"/>
                      <a:pt x="58" y="20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8" y="36"/>
                      <a:pt x="40" y="32"/>
                      <a:pt x="31" y="30"/>
                    </a:cubicBezTo>
                    <a:cubicBezTo>
                      <a:pt x="23" y="28"/>
                      <a:pt x="21" y="36"/>
                      <a:pt x="21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5" y="41"/>
                      <a:pt x="11" y="42"/>
                    </a:cubicBezTo>
                    <a:cubicBezTo>
                      <a:pt x="7" y="42"/>
                      <a:pt x="7" y="36"/>
                      <a:pt x="3" y="38"/>
                    </a:cubicBezTo>
                    <a:cubicBezTo>
                      <a:pt x="0" y="41"/>
                      <a:pt x="5" y="50"/>
                      <a:pt x="5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0"/>
                      <a:pt x="9" y="64"/>
                      <a:pt x="10" y="66"/>
                    </a:cubicBezTo>
                    <a:cubicBezTo>
                      <a:pt x="11" y="68"/>
                      <a:pt x="19" y="74"/>
                      <a:pt x="19" y="74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7" y="82"/>
                      <a:pt x="21" y="87"/>
                      <a:pt x="29" y="88"/>
                    </a:cubicBezTo>
                    <a:cubicBezTo>
                      <a:pt x="36" y="88"/>
                      <a:pt x="42" y="90"/>
                      <a:pt x="42" y="90"/>
                    </a:cubicBezTo>
                    <a:cubicBezTo>
                      <a:pt x="45" y="98"/>
                      <a:pt x="45" y="98"/>
                      <a:pt x="45" y="98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5" y="107"/>
                      <a:pt x="55" y="107"/>
                      <a:pt x="55" y="107"/>
                    </a:cubicBezTo>
                    <a:cubicBezTo>
                      <a:pt x="55" y="107"/>
                      <a:pt x="60" y="105"/>
                      <a:pt x="65" y="108"/>
                    </a:cubicBezTo>
                    <a:cubicBezTo>
                      <a:pt x="71" y="112"/>
                      <a:pt x="72" y="119"/>
                      <a:pt x="72" y="119"/>
                    </a:cubicBezTo>
                    <a:cubicBezTo>
                      <a:pt x="72" y="119"/>
                      <a:pt x="80" y="131"/>
                      <a:pt x="87" y="131"/>
                    </a:cubicBezTo>
                    <a:cubicBezTo>
                      <a:pt x="95" y="131"/>
                      <a:pt x="101" y="127"/>
                      <a:pt x="101" y="127"/>
                    </a:cubicBezTo>
                    <a:cubicBezTo>
                      <a:pt x="110" y="132"/>
                      <a:pt x="110" y="132"/>
                      <a:pt x="110" y="132"/>
                    </a:cubicBezTo>
                    <a:cubicBezTo>
                      <a:pt x="111" y="120"/>
                      <a:pt x="111" y="120"/>
                      <a:pt x="111" y="120"/>
                    </a:cubicBezTo>
                    <a:cubicBezTo>
                      <a:pt x="115" y="119"/>
                      <a:pt x="115" y="119"/>
                      <a:pt x="115" y="119"/>
                    </a:cubicBezTo>
                    <a:cubicBezTo>
                      <a:pt x="115" y="119"/>
                      <a:pt x="122" y="106"/>
                      <a:pt x="125" y="105"/>
                    </a:cubicBezTo>
                    <a:cubicBezTo>
                      <a:pt x="129" y="104"/>
                      <a:pt x="142" y="112"/>
                      <a:pt x="142" y="112"/>
                    </a:cubicBezTo>
                    <a:cubicBezTo>
                      <a:pt x="151" y="118"/>
                      <a:pt x="151" y="118"/>
                      <a:pt x="151" y="118"/>
                    </a:cubicBezTo>
                    <a:cubicBezTo>
                      <a:pt x="158" y="113"/>
                      <a:pt x="158" y="113"/>
                      <a:pt x="158" y="113"/>
                    </a:cubicBezTo>
                    <a:cubicBezTo>
                      <a:pt x="165" y="121"/>
                      <a:pt x="165" y="121"/>
                      <a:pt x="165" y="121"/>
                    </a:cubicBezTo>
                    <a:cubicBezTo>
                      <a:pt x="173" y="120"/>
                      <a:pt x="173" y="120"/>
                      <a:pt x="173" y="120"/>
                    </a:cubicBezTo>
                    <a:cubicBezTo>
                      <a:pt x="173" y="120"/>
                      <a:pt x="177" y="113"/>
                      <a:pt x="184" y="115"/>
                    </a:cubicBezTo>
                    <a:cubicBezTo>
                      <a:pt x="192" y="118"/>
                      <a:pt x="200" y="123"/>
                      <a:pt x="200" y="123"/>
                    </a:cubicBezTo>
                    <a:cubicBezTo>
                      <a:pt x="200" y="123"/>
                      <a:pt x="205" y="119"/>
                      <a:pt x="209" y="118"/>
                    </a:cubicBezTo>
                    <a:cubicBezTo>
                      <a:pt x="212" y="117"/>
                      <a:pt x="218" y="117"/>
                      <a:pt x="221" y="116"/>
                    </a:cubicBezTo>
                    <a:cubicBezTo>
                      <a:pt x="222" y="118"/>
                      <a:pt x="228" y="120"/>
                      <a:pt x="233" y="117"/>
                    </a:cubicBezTo>
                    <a:cubicBezTo>
                      <a:pt x="240" y="112"/>
                      <a:pt x="255" y="105"/>
                      <a:pt x="255" y="105"/>
                    </a:cubicBezTo>
                    <a:cubicBezTo>
                      <a:pt x="255" y="92"/>
                      <a:pt x="255" y="92"/>
                      <a:pt x="255" y="92"/>
                    </a:cubicBezTo>
                    <a:cubicBezTo>
                      <a:pt x="269" y="86"/>
                      <a:pt x="269" y="86"/>
                      <a:pt x="269" y="86"/>
                    </a:cubicBezTo>
                    <a:cubicBezTo>
                      <a:pt x="280" y="79"/>
                      <a:pt x="280" y="79"/>
                      <a:pt x="280" y="79"/>
                    </a:cubicBezTo>
                    <a:cubicBezTo>
                      <a:pt x="277" y="76"/>
                      <a:pt x="275" y="73"/>
                      <a:pt x="275" y="73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163" name="Textfeld 162">
                <a:extLst>
                  <a:ext uri="{FF2B5EF4-FFF2-40B4-BE49-F238E27FC236}">
                    <a16:creationId xmlns:a16="http://schemas.microsoft.com/office/drawing/2014/main" id="{324A92E0-5042-49C8-85A1-5D8A92CC0467}"/>
                  </a:ext>
                </a:extLst>
              </p:cNvPr>
              <p:cNvSpPr txBox="1"/>
              <p:nvPr/>
            </p:nvSpPr>
            <p:spPr>
              <a:xfrm>
                <a:off x="5016096" y="2892178"/>
                <a:ext cx="6513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rgbClr val="FFFFFF"/>
                    </a:solidFill>
                  </a:rPr>
                  <a:t>CZE</a:t>
                </a:r>
              </a:p>
            </p:txBody>
          </p:sp>
        </p:grpSp>
        <p:grpSp>
          <p:nvGrpSpPr>
            <p:cNvPr id="192" name="HU">
              <a:extLst>
                <a:ext uri="{FF2B5EF4-FFF2-40B4-BE49-F238E27FC236}">
                  <a16:creationId xmlns:a16="http://schemas.microsoft.com/office/drawing/2014/main" id="{FDAB771F-2F56-41E6-BE71-72E87826DF94}"/>
                </a:ext>
              </a:extLst>
            </p:cNvPr>
            <p:cNvGrpSpPr/>
            <p:nvPr/>
          </p:nvGrpSpPr>
          <p:grpSpPr>
            <a:xfrm>
              <a:off x="5456263" y="3351127"/>
              <a:ext cx="1567831" cy="757852"/>
              <a:chOff x="5456263" y="3351127"/>
              <a:chExt cx="1567831" cy="757852"/>
            </a:xfrm>
          </p:grpSpPr>
          <p:sp>
            <p:nvSpPr>
              <p:cNvPr id="147" name="Freeform 166">
                <a:extLst>
                  <a:ext uri="{FF2B5EF4-FFF2-40B4-BE49-F238E27FC236}">
                    <a16:creationId xmlns:a16="http://schemas.microsoft.com/office/drawing/2014/main" id="{B03024C7-33F8-4A35-81CB-7EEC4A377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6263" y="3351127"/>
                <a:ext cx="1567831" cy="757852"/>
              </a:xfrm>
              <a:custGeom>
                <a:avLst/>
                <a:gdLst>
                  <a:gd name="T0" fmla="*/ 31 w 286"/>
                  <a:gd name="T1" fmla="*/ 43 h 148"/>
                  <a:gd name="T2" fmla="*/ 16 w 286"/>
                  <a:gd name="T3" fmla="*/ 43 h 148"/>
                  <a:gd name="T4" fmla="*/ 15 w 286"/>
                  <a:gd name="T5" fmla="*/ 52 h 148"/>
                  <a:gd name="T6" fmla="*/ 23 w 286"/>
                  <a:gd name="T7" fmla="*/ 53 h 148"/>
                  <a:gd name="T8" fmla="*/ 15 w 286"/>
                  <a:gd name="T9" fmla="*/ 65 h 148"/>
                  <a:gd name="T10" fmla="*/ 15 w 286"/>
                  <a:gd name="T11" fmla="*/ 79 h 148"/>
                  <a:gd name="T12" fmla="*/ 2 w 286"/>
                  <a:gd name="T13" fmla="*/ 81 h 148"/>
                  <a:gd name="T14" fmla="*/ 0 w 286"/>
                  <a:gd name="T15" fmla="*/ 85 h 148"/>
                  <a:gd name="T16" fmla="*/ 7 w 286"/>
                  <a:gd name="T17" fmla="*/ 90 h 148"/>
                  <a:gd name="T18" fmla="*/ 10 w 286"/>
                  <a:gd name="T19" fmla="*/ 100 h 148"/>
                  <a:gd name="T20" fmla="*/ 20 w 286"/>
                  <a:gd name="T21" fmla="*/ 107 h 148"/>
                  <a:gd name="T22" fmla="*/ 34 w 286"/>
                  <a:gd name="T23" fmla="*/ 120 h 148"/>
                  <a:gd name="T24" fmla="*/ 54 w 286"/>
                  <a:gd name="T25" fmla="*/ 137 h 148"/>
                  <a:gd name="T26" fmla="*/ 63 w 286"/>
                  <a:gd name="T27" fmla="*/ 141 h 148"/>
                  <a:gd name="T28" fmla="*/ 75 w 286"/>
                  <a:gd name="T29" fmla="*/ 141 h 148"/>
                  <a:gd name="T30" fmla="*/ 78 w 286"/>
                  <a:gd name="T31" fmla="*/ 148 h 148"/>
                  <a:gd name="T32" fmla="*/ 106 w 286"/>
                  <a:gd name="T33" fmla="*/ 145 h 148"/>
                  <a:gd name="T34" fmla="*/ 112 w 286"/>
                  <a:gd name="T35" fmla="*/ 139 h 148"/>
                  <a:gd name="T36" fmla="*/ 115 w 286"/>
                  <a:gd name="T37" fmla="*/ 140 h 148"/>
                  <a:gd name="T38" fmla="*/ 118 w 286"/>
                  <a:gd name="T39" fmla="*/ 136 h 148"/>
                  <a:gd name="T40" fmla="*/ 133 w 286"/>
                  <a:gd name="T41" fmla="*/ 136 h 148"/>
                  <a:gd name="T42" fmla="*/ 145 w 286"/>
                  <a:gd name="T43" fmla="*/ 125 h 148"/>
                  <a:gd name="T44" fmla="*/ 163 w 286"/>
                  <a:gd name="T45" fmla="*/ 125 h 148"/>
                  <a:gd name="T46" fmla="*/ 176 w 286"/>
                  <a:gd name="T47" fmla="*/ 131 h 148"/>
                  <a:gd name="T48" fmla="*/ 192 w 286"/>
                  <a:gd name="T49" fmla="*/ 127 h 148"/>
                  <a:gd name="T50" fmla="*/ 194 w 286"/>
                  <a:gd name="T51" fmla="*/ 118 h 148"/>
                  <a:gd name="T52" fmla="*/ 205 w 286"/>
                  <a:gd name="T53" fmla="*/ 120 h 148"/>
                  <a:gd name="T54" fmla="*/ 221 w 286"/>
                  <a:gd name="T55" fmla="*/ 110 h 148"/>
                  <a:gd name="T56" fmla="*/ 222 w 286"/>
                  <a:gd name="T57" fmla="*/ 96 h 148"/>
                  <a:gd name="T58" fmla="*/ 238 w 286"/>
                  <a:gd name="T59" fmla="*/ 83 h 148"/>
                  <a:gd name="T60" fmla="*/ 245 w 286"/>
                  <a:gd name="T61" fmla="*/ 66 h 148"/>
                  <a:gd name="T62" fmla="*/ 246 w 286"/>
                  <a:gd name="T63" fmla="*/ 48 h 148"/>
                  <a:gd name="T64" fmla="*/ 266 w 286"/>
                  <a:gd name="T65" fmla="*/ 41 h 148"/>
                  <a:gd name="T66" fmla="*/ 286 w 286"/>
                  <a:gd name="T67" fmla="*/ 27 h 148"/>
                  <a:gd name="T68" fmla="*/ 264 w 286"/>
                  <a:gd name="T69" fmla="*/ 19 h 148"/>
                  <a:gd name="T70" fmla="*/ 248 w 286"/>
                  <a:gd name="T71" fmla="*/ 6 h 148"/>
                  <a:gd name="T72" fmla="*/ 219 w 286"/>
                  <a:gd name="T73" fmla="*/ 10 h 148"/>
                  <a:gd name="T74" fmla="*/ 213 w 286"/>
                  <a:gd name="T75" fmla="*/ 0 h 148"/>
                  <a:gd name="T76" fmla="*/ 208 w 286"/>
                  <a:gd name="T77" fmla="*/ 11 h 148"/>
                  <a:gd name="T78" fmla="*/ 199 w 286"/>
                  <a:gd name="T79" fmla="*/ 10 h 148"/>
                  <a:gd name="T80" fmla="*/ 196 w 286"/>
                  <a:gd name="T81" fmla="*/ 0 h 148"/>
                  <a:gd name="T82" fmla="*/ 180 w 286"/>
                  <a:gd name="T83" fmla="*/ 0 h 148"/>
                  <a:gd name="T84" fmla="*/ 169 w 286"/>
                  <a:gd name="T85" fmla="*/ 16 h 148"/>
                  <a:gd name="T86" fmla="*/ 143 w 286"/>
                  <a:gd name="T87" fmla="*/ 20 h 148"/>
                  <a:gd name="T88" fmla="*/ 136 w 286"/>
                  <a:gd name="T89" fmla="*/ 28 h 148"/>
                  <a:gd name="T90" fmla="*/ 112 w 286"/>
                  <a:gd name="T91" fmla="*/ 25 h 148"/>
                  <a:gd name="T92" fmla="*/ 106 w 286"/>
                  <a:gd name="T93" fmla="*/ 41 h 148"/>
                  <a:gd name="T94" fmla="*/ 65 w 286"/>
                  <a:gd name="T95" fmla="*/ 44 h 148"/>
                  <a:gd name="T96" fmla="*/ 45 w 286"/>
                  <a:gd name="T97" fmla="*/ 28 h 148"/>
                  <a:gd name="T98" fmla="*/ 38 w 286"/>
                  <a:gd name="T99" fmla="*/ 39 h 148"/>
                  <a:gd name="T100" fmla="*/ 32 w 286"/>
                  <a:gd name="T101" fmla="*/ 34 h 148"/>
                  <a:gd name="T102" fmla="*/ 31 w 286"/>
                  <a:gd name="T103" fmla="*/ 43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86" h="148">
                    <a:moveTo>
                      <a:pt x="31" y="43"/>
                    </a:moveTo>
                    <a:cubicBezTo>
                      <a:pt x="16" y="43"/>
                      <a:pt x="16" y="43"/>
                      <a:pt x="16" y="43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10" y="100"/>
                      <a:pt x="10" y="100"/>
                      <a:pt x="10" y="100"/>
                    </a:cubicBezTo>
                    <a:cubicBezTo>
                      <a:pt x="20" y="107"/>
                      <a:pt x="20" y="107"/>
                      <a:pt x="20" y="107"/>
                    </a:cubicBezTo>
                    <a:cubicBezTo>
                      <a:pt x="20" y="107"/>
                      <a:pt x="32" y="117"/>
                      <a:pt x="34" y="120"/>
                    </a:cubicBezTo>
                    <a:cubicBezTo>
                      <a:pt x="36" y="123"/>
                      <a:pt x="54" y="137"/>
                      <a:pt x="54" y="137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75" y="141"/>
                      <a:pt x="75" y="141"/>
                      <a:pt x="75" y="141"/>
                    </a:cubicBezTo>
                    <a:cubicBezTo>
                      <a:pt x="78" y="148"/>
                      <a:pt x="78" y="148"/>
                      <a:pt x="78" y="148"/>
                    </a:cubicBezTo>
                    <a:cubicBezTo>
                      <a:pt x="106" y="145"/>
                      <a:pt x="106" y="145"/>
                      <a:pt x="106" y="145"/>
                    </a:cubicBezTo>
                    <a:cubicBezTo>
                      <a:pt x="112" y="139"/>
                      <a:pt x="112" y="139"/>
                      <a:pt x="112" y="139"/>
                    </a:cubicBezTo>
                    <a:cubicBezTo>
                      <a:pt x="115" y="140"/>
                      <a:pt x="115" y="140"/>
                      <a:pt x="115" y="140"/>
                    </a:cubicBezTo>
                    <a:cubicBezTo>
                      <a:pt x="118" y="136"/>
                      <a:pt x="118" y="136"/>
                      <a:pt x="118" y="136"/>
                    </a:cubicBezTo>
                    <a:cubicBezTo>
                      <a:pt x="133" y="136"/>
                      <a:pt x="133" y="136"/>
                      <a:pt x="133" y="136"/>
                    </a:cubicBezTo>
                    <a:cubicBezTo>
                      <a:pt x="133" y="136"/>
                      <a:pt x="142" y="131"/>
                      <a:pt x="145" y="125"/>
                    </a:cubicBezTo>
                    <a:cubicBezTo>
                      <a:pt x="148" y="119"/>
                      <a:pt x="163" y="125"/>
                      <a:pt x="163" y="125"/>
                    </a:cubicBezTo>
                    <a:cubicBezTo>
                      <a:pt x="176" y="131"/>
                      <a:pt x="176" y="131"/>
                      <a:pt x="176" y="131"/>
                    </a:cubicBezTo>
                    <a:cubicBezTo>
                      <a:pt x="192" y="127"/>
                      <a:pt x="192" y="127"/>
                      <a:pt x="192" y="127"/>
                    </a:cubicBezTo>
                    <a:cubicBezTo>
                      <a:pt x="194" y="118"/>
                      <a:pt x="194" y="118"/>
                      <a:pt x="194" y="118"/>
                    </a:cubicBezTo>
                    <a:cubicBezTo>
                      <a:pt x="205" y="120"/>
                      <a:pt x="205" y="120"/>
                      <a:pt x="205" y="120"/>
                    </a:cubicBezTo>
                    <a:cubicBezTo>
                      <a:pt x="205" y="120"/>
                      <a:pt x="215" y="116"/>
                      <a:pt x="221" y="110"/>
                    </a:cubicBezTo>
                    <a:cubicBezTo>
                      <a:pt x="227" y="104"/>
                      <a:pt x="222" y="96"/>
                      <a:pt x="222" y="96"/>
                    </a:cubicBezTo>
                    <a:cubicBezTo>
                      <a:pt x="222" y="96"/>
                      <a:pt x="228" y="88"/>
                      <a:pt x="238" y="83"/>
                    </a:cubicBezTo>
                    <a:cubicBezTo>
                      <a:pt x="248" y="78"/>
                      <a:pt x="245" y="66"/>
                      <a:pt x="245" y="66"/>
                    </a:cubicBezTo>
                    <a:cubicBezTo>
                      <a:pt x="245" y="66"/>
                      <a:pt x="245" y="54"/>
                      <a:pt x="246" y="48"/>
                    </a:cubicBezTo>
                    <a:cubicBezTo>
                      <a:pt x="247" y="42"/>
                      <a:pt x="256" y="42"/>
                      <a:pt x="266" y="41"/>
                    </a:cubicBezTo>
                    <a:cubicBezTo>
                      <a:pt x="276" y="40"/>
                      <a:pt x="286" y="27"/>
                      <a:pt x="286" y="27"/>
                    </a:cubicBezTo>
                    <a:cubicBezTo>
                      <a:pt x="286" y="27"/>
                      <a:pt x="270" y="20"/>
                      <a:pt x="264" y="19"/>
                    </a:cubicBezTo>
                    <a:cubicBezTo>
                      <a:pt x="258" y="18"/>
                      <a:pt x="256" y="8"/>
                      <a:pt x="248" y="6"/>
                    </a:cubicBezTo>
                    <a:cubicBezTo>
                      <a:pt x="240" y="4"/>
                      <a:pt x="219" y="10"/>
                      <a:pt x="219" y="10"/>
                    </a:cubicBezTo>
                    <a:cubicBezTo>
                      <a:pt x="219" y="10"/>
                      <a:pt x="218" y="0"/>
                      <a:pt x="213" y="0"/>
                    </a:cubicBezTo>
                    <a:cubicBezTo>
                      <a:pt x="208" y="0"/>
                      <a:pt x="208" y="11"/>
                      <a:pt x="208" y="11"/>
                    </a:cubicBezTo>
                    <a:cubicBezTo>
                      <a:pt x="199" y="10"/>
                      <a:pt x="199" y="10"/>
                      <a:pt x="199" y="10"/>
                    </a:cubicBezTo>
                    <a:cubicBezTo>
                      <a:pt x="196" y="0"/>
                      <a:pt x="196" y="0"/>
                      <a:pt x="196" y="0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172" y="13"/>
                      <a:pt x="169" y="16"/>
                    </a:cubicBezTo>
                    <a:cubicBezTo>
                      <a:pt x="166" y="19"/>
                      <a:pt x="143" y="20"/>
                      <a:pt x="143" y="20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12" y="25"/>
                      <a:pt x="112" y="25"/>
                      <a:pt x="112" y="25"/>
                    </a:cubicBezTo>
                    <a:cubicBezTo>
                      <a:pt x="106" y="41"/>
                      <a:pt x="106" y="41"/>
                      <a:pt x="106" y="41"/>
                    </a:cubicBezTo>
                    <a:cubicBezTo>
                      <a:pt x="106" y="41"/>
                      <a:pt x="82" y="43"/>
                      <a:pt x="65" y="44"/>
                    </a:cubicBezTo>
                    <a:cubicBezTo>
                      <a:pt x="48" y="45"/>
                      <a:pt x="45" y="28"/>
                      <a:pt x="45" y="28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1" y="39"/>
                      <a:pt x="31" y="43"/>
                      <a:pt x="31" y="43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164" name="Textfeld 163">
                <a:extLst>
                  <a:ext uri="{FF2B5EF4-FFF2-40B4-BE49-F238E27FC236}">
                    <a16:creationId xmlns:a16="http://schemas.microsoft.com/office/drawing/2014/main" id="{9E9D5743-3646-40A0-8D3B-43D0E90E4773}"/>
                  </a:ext>
                </a:extLst>
              </p:cNvPr>
              <p:cNvSpPr txBox="1"/>
              <p:nvPr/>
            </p:nvSpPr>
            <p:spPr>
              <a:xfrm>
                <a:off x="5867186" y="3630305"/>
                <a:ext cx="597822" cy="286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rgbClr val="FFFFFF"/>
                    </a:solidFill>
                  </a:rPr>
                  <a:t>HUN</a:t>
                </a:r>
              </a:p>
            </p:txBody>
          </p:sp>
        </p:grpSp>
        <p:grpSp>
          <p:nvGrpSpPr>
            <p:cNvPr id="190" name="SK">
              <a:extLst>
                <a:ext uri="{FF2B5EF4-FFF2-40B4-BE49-F238E27FC236}">
                  <a16:creationId xmlns:a16="http://schemas.microsoft.com/office/drawing/2014/main" id="{442DE297-44CF-4A69-BDAD-DFE1B30C2686}"/>
                </a:ext>
              </a:extLst>
            </p:cNvPr>
            <p:cNvGrpSpPr/>
            <p:nvPr/>
          </p:nvGrpSpPr>
          <p:grpSpPr>
            <a:xfrm>
              <a:off x="5595198" y="3092287"/>
              <a:ext cx="1280164" cy="496524"/>
              <a:chOff x="5595198" y="3092287"/>
              <a:chExt cx="1280164" cy="496524"/>
            </a:xfrm>
          </p:grpSpPr>
          <p:sp>
            <p:nvSpPr>
              <p:cNvPr id="154" name="Freeform 177">
                <a:extLst>
                  <a:ext uri="{FF2B5EF4-FFF2-40B4-BE49-F238E27FC236}">
                    <a16:creationId xmlns:a16="http://schemas.microsoft.com/office/drawing/2014/main" id="{DD2D64C1-98C0-4E80-8782-1EA0125D8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5198" y="3092287"/>
                <a:ext cx="1280164" cy="496524"/>
              </a:xfrm>
              <a:custGeom>
                <a:avLst/>
                <a:gdLst>
                  <a:gd name="T0" fmla="*/ 233 w 239"/>
                  <a:gd name="T1" fmla="*/ 23 h 98"/>
                  <a:gd name="T2" fmla="*/ 214 w 239"/>
                  <a:gd name="T3" fmla="*/ 19 h 98"/>
                  <a:gd name="T4" fmla="*/ 194 w 239"/>
                  <a:gd name="T5" fmla="*/ 6 h 98"/>
                  <a:gd name="T6" fmla="*/ 170 w 239"/>
                  <a:gd name="T7" fmla="*/ 14 h 98"/>
                  <a:gd name="T8" fmla="*/ 159 w 239"/>
                  <a:gd name="T9" fmla="*/ 10 h 98"/>
                  <a:gd name="T10" fmla="*/ 140 w 239"/>
                  <a:gd name="T11" fmla="*/ 9 h 98"/>
                  <a:gd name="T12" fmla="*/ 132 w 239"/>
                  <a:gd name="T13" fmla="*/ 18 h 98"/>
                  <a:gd name="T14" fmla="*/ 126 w 239"/>
                  <a:gd name="T15" fmla="*/ 11 h 98"/>
                  <a:gd name="T16" fmla="*/ 119 w 239"/>
                  <a:gd name="T17" fmla="*/ 11 h 98"/>
                  <a:gd name="T18" fmla="*/ 111 w 239"/>
                  <a:gd name="T19" fmla="*/ 2 h 98"/>
                  <a:gd name="T20" fmla="*/ 91 w 239"/>
                  <a:gd name="T21" fmla="*/ 8 h 98"/>
                  <a:gd name="T22" fmla="*/ 83 w 239"/>
                  <a:gd name="T23" fmla="*/ 2 h 98"/>
                  <a:gd name="T24" fmla="*/ 72 w 239"/>
                  <a:gd name="T25" fmla="*/ 9 h 98"/>
                  <a:gd name="T26" fmla="*/ 58 w 239"/>
                  <a:gd name="T27" fmla="*/ 15 h 98"/>
                  <a:gd name="T28" fmla="*/ 58 w 239"/>
                  <a:gd name="T29" fmla="*/ 28 h 98"/>
                  <a:gd name="T30" fmla="*/ 36 w 239"/>
                  <a:gd name="T31" fmla="*/ 40 h 98"/>
                  <a:gd name="T32" fmla="*/ 24 w 239"/>
                  <a:gd name="T33" fmla="*/ 39 h 98"/>
                  <a:gd name="T34" fmla="*/ 12 w 239"/>
                  <a:gd name="T35" fmla="*/ 41 h 98"/>
                  <a:gd name="T36" fmla="*/ 3 w 239"/>
                  <a:gd name="T37" fmla="*/ 46 h 98"/>
                  <a:gd name="T38" fmla="*/ 1 w 239"/>
                  <a:gd name="T39" fmla="*/ 60 h 98"/>
                  <a:gd name="T40" fmla="*/ 0 w 239"/>
                  <a:gd name="T41" fmla="*/ 70 h 98"/>
                  <a:gd name="T42" fmla="*/ 7 w 239"/>
                  <a:gd name="T43" fmla="*/ 75 h 98"/>
                  <a:gd name="T44" fmla="*/ 7 w 239"/>
                  <a:gd name="T45" fmla="*/ 87 h 98"/>
                  <a:gd name="T46" fmla="*/ 7 w 239"/>
                  <a:gd name="T47" fmla="*/ 87 h 98"/>
                  <a:gd name="T48" fmla="*/ 13 w 239"/>
                  <a:gd name="T49" fmla="*/ 92 h 98"/>
                  <a:gd name="T50" fmla="*/ 20 w 239"/>
                  <a:gd name="T51" fmla="*/ 81 h 98"/>
                  <a:gd name="T52" fmla="*/ 40 w 239"/>
                  <a:gd name="T53" fmla="*/ 97 h 98"/>
                  <a:gd name="T54" fmla="*/ 81 w 239"/>
                  <a:gd name="T55" fmla="*/ 94 h 98"/>
                  <a:gd name="T56" fmla="*/ 87 w 239"/>
                  <a:gd name="T57" fmla="*/ 78 h 98"/>
                  <a:gd name="T58" fmla="*/ 111 w 239"/>
                  <a:gd name="T59" fmla="*/ 81 h 98"/>
                  <a:gd name="T60" fmla="*/ 118 w 239"/>
                  <a:gd name="T61" fmla="*/ 73 h 98"/>
                  <a:gd name="T62" fmla="*/ 144 w 239"/>
                  <a:gd name="T63" fmla="*/ 69 h 98"/>
                  <a:gd name="T64" fmla="*/ 155 w 239"/>
                  <a:gd name="T65" fmla="*/ 53 h 98"/>
                  <a:gd name="T66" fmla="*/ 171 w 239"/>
                  <a:gd name="T67" fmla="*/ 53 h 98"/>
                  <a:gd name="T68" fmla="*/ 174 w 239"/>
                  <a:gd name="T69" fmla="*/ 63 h 98"/>
                  <a:gd name="T70" fmla="*/ 183 w 239"/>
                  <a:gd name="T71" fmla="*/ 64 h 98"/>
                  <a:gd name="T72" fmla="*/ 188 w 239"/>
                  <a:gd name="T73" fmla="*/ 53 h 98"/>
                  <a:gd name="T74" fmla="*/ 194 w 239"/>
                  <a:gd name="T75" fmla="*/ 63 h 98"/>
                  <a:gd name="T76" fmla="*/ 223 w 239"/>
                  <a:gd name="T77" fmla="*/ 59 h 98"/>
                  <a:gd name="T78" fmla="*/ 223 w 239"/>
                  <a:gd name="T79" fmla="*/ 59 h 98"/>
                  <a:gd name="T80" fmla="*/ 224 w 239"/>
                  <a:gd name="T81" fmla="*/ 51 h 98"/>
                  <a:gd name="T82" fmla="*/ 234 w 239"/>
                  <a:gd name="T83" fmla="*/ 43 h 98"/>
                  <a:gd name="T84" fmla="*/ 237 w 239"/>
                  <a:gd name="T85" fmla="*/ 30 h 98"/>
                  <a:gd name="T86" fmla="*/ 233 w 239"/>
                  <a:gd name="T87" fmla="*/ 2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9" h="98">
                    <a:moveTo>
                      <a:pt x="233" y="23"/>
                    </a:moveTo>
                    <a:cubicBezTo>
                      <a:pt x="227" y="23"/>
                      <a:pt x="221" y="25"/>
                      <a:pt x="214" y="19"/>
                    </a:cubicBezTo>
                    <a:cubicBezTo>
                      <a:pt x="207" y="13"/>
                      <a:pt x="208" y="6"/>
                      <a:pt x="194" y="6"/>
                    </a:cubicBezTo>
                    <a:cubicBezTo>
                      <a:pt x="180" y="6"/>
                      <a:pt x="175" y="14"/>
                      <a:pt x="170" y="14"/>
                    </a:cubicBezTo>
                    <a:cubicBezTo>
                      <a:pt x="165" y="14"/>
                      <a:pt x="159" y="10"/>
                      <a:pt x="159" y="10"/>
                    </a:cubicBezTo>
                    <a:cubicBezTo>
                      <a:pt x="140" y="9"/>
                      <a:pt x="140" y="9"/>
                      <a:pt x="140" y="9"/>
                    </a:cubicBezTo>
                    <a:cubicBezTo>
                      <a:pt x="140" y="9"/>
                      <a:pt x="141" y="18"/>
                      <a:pt x="132" y="18"/>
                    </a:cubicBezTo>
                    <a:cubicBezTo>
                      <a:pt x="123" y="18"/>
                      <a:pt x="126" y="11"/>
                      <a:pt x="126" y="1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1"/>
                      <a:pt x="118" y="4"/>
                      <a:pt x="111" y="2"/>
                    </a:cubicBezTo>
                    <a:cubicBezTo>
                      <a:pt x="104" y="0"/>
                      <a:pt x="94" y="8"/>
                      <a:pt x="91" y="8"/>
                    </a:cubicBezTo>
                    <a:cubicBezTo>
                      <a:pt x="89" y="8"/>
                      <a:pt x="86" y="5"/>
                      <a:pt x="83" y="2"/>
                    </a:cubicBezTo>
                    <a:cubicBezTo>
                      <a:pt x="72" y="9"/>
                      <a:pt x="72" y="9"/>
                      <a:pt x="72" y="9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8" y="28"/>
                      <a:pt x="43" y="35"/>
                      <a:pt x="36" y="40"/>
                    </a:cubicBezTo>
                    <a:cubicBezTo>
                      <a:pt x="31" y="43"/>
                      <a:pt x="25" y="41"/>
                      <a:pt x="24" y="39"/>
                    </a:cubicBezTo>
                    <a:cubicBezTo>
                      <a:pt x="21" y="40"/>
                      <a:pt x="15" y="40"/>
                      <a:pt x="12" y="41"/>
                    </a:cubicBezTo>
                    <a:cubicBezTo>
                      <a:pt x="8" y="42"/>
                      <a:pt x="3" y="46"/>
                      <a:pt x="3" y="46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6" y="69"/>
                      <a:pt x="7" y="75"/>
                    </a:cubicBezTo>
                    <a:cubicBezTo>
                      <a:pt x="7" y="78"/>
                      <a:pt x="7" y="83"/>
                      <a:pt x="7" y="87"/>
                    </a:cubicBezTo>
                    <a:cubicBezTo>
                      <a:pt x="7" y="87"/>
                      <a:pt x="7" y="87"/>
                      <a:pt x="7" y="87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20" y="81"/>
                      <a:pt x="23" y="98"/>
                      <a:pt x="40" y="97"/>
                    </a:cubicBezTo>
                    <a:cubicBezTo>
                      <a:pt x="57" y="96"/>
                      <a:pt x="81" y="94"/>
                      <a:pt x="81" y="94"/>
                    </a:cubicBezTo>
                    <a:cubicBezTo>
                      <a:pt x="87" y="78"/>
                      <a:pt x="87" y="78"/>
                      <a:pt x="87" y="78"/>
                    </a:cubicBezTo>
                    <a:cubicBezTo>
                      <a:pt x="111" y="81"/>
                      <a:pt x="111" y="81"/>
                      <a:pt x="111" y="81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41" y="72"/>
                      <a:pt x="144" y="69"/>
                    </a:cubicBezTo>
                    <a:cubicBezTo>
                      <a:pt x="147" y="66"/>
                      <a:pt x="155" y="53"/>
                      <a:pt x="155" y="53"/>
                    </a:cubicBezTo>
                    <a:cubicBezTo>
                      <a:pt x="171" y="53"/>
                      <a:pt x="171" y="53"/>
                      <a:pt x="171" y="53"/>
                    </a:cubicBezTo>
                    <a:cubicBezTo>
                      <a:pt x="174" y="63"/>
                      <a:pt x="174" y="63"/>
                      <a:pt x="174" y="63"/>
                    </a:cubicBezTo>
                    <a:cubicBezTo>
                      <a:pt x="183" y="64"/>
                      <a:pt x="183" y="64"/>
                      <a:pt x="183" y="64"/>
                    </a:cubicBezTo>
                    <a:cubicBezTo>
                      <a:pt x="183" y="64"/>
                      <a:pt x="183" y="53"/>
                      <a:pt x="188" y="53"/>
                    </a:cubicBezTo>
                    <a:cubicBezTo>
                      <a:pt x="193" y="53"/>
                      <a:pt x="194" y="63"/>
                      <a:pt x="194" y="63"/>
                    </a:cubicBezTo>
                    <a:cubicBezTo>
                      <a:pt x="194" y="63"/>
                      <a:pt x="215" y="57"/>
                      <a:pt x="223" y="59"/>
                    </a:cubicBezTo>
                    <a:cubicBezTo>
                      <a:pt x="223" y="59"/>
                      <a:pt x="223" y="59"/>
                      <a:pt x="223" y="59"/>
                    </a:cubicBezTo>
                    <a:cubicBezTo>
                      <a:pt x="224" y="51"/>
                      <a:pt x="224" y="51"/>
                      <a:pt x="224" y="51"/>
                    </a:cubicBezTo>
                    <a:cubicBezTo>
                      <a:pt x="224" y="51"/>
                      <a:pt x="232" y="49"/>
                      <a:pt x="234" y="43"/>
                    </a:cubicBezTo>
                    <a:cubicBezTo>
                      <a:pt x="236" y="37"/>
                      <a:pt x="237" y="30"/>
                      <a:pt x="237" y="30"/>
                    </a:cubicBezTo>
                    <a:cubicBezTo>
                      <a:pt x="237" y="30"/>
                      <a:pt x="239" y="23"/>
                      <a:pt x="233" y="23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165" name="Textfeld 164">
                <a:extLst>
                  <a:ext uri="{FF2B5EF4-FFF2-40B4-BE49-F238E27FC236}">
                    <a16:creationId xmlns:a16="http://schemas.microsoft.com/office/drawing/2014/main" id="{B95C7E81-DBAF-42B9-B52E-63E224F8E805}"/>
                  </a:ext>
                </a:extLst>
              </p:cNvPr>
              <p:cNvSpPr txBox="1"/>
              <p:nvPr/>
            </p:nvSpPr>
            <p:spPr>
              <a:xfrm>
                <a:off x="5895309" y="3171873"/>
                <a:ext cx="62771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rgbClr val="FFFFFF"/>
                    </a:solidFill>
                  </a:rPr>
                  <a:t>SVK</a:t>
                </a:r>
              </a:p>
            </p:txBody>
          </p:sp>
        </p:grpSp>
        <p:sp>
          <p:nvSpPr>
            <p:cNvPr id="153" name="Freeform 176">
              <a:extLst>
                <a:ext uri="{FF2B5EF4-FFF2-40B4-BE49-F238E27FC236}">
                  <a16:creationId xmlns:a16="http://schemas.microsoft.com/office/drawing/2014/main" id="{0ADA73B7-199A-4BD0-B0FB-2E047BEF5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1121" y="3791550"/>
              <a:ext cx="762338" cy="391993"/>
            </a:xfrm>
            <a:custGeom>
              <a:avLst/>
              <a:gdLst>
                <a:gd name="T0" fmla="*/ 18 w 138"/>
                <a:gd name="T1" fmla="*/ 80 h 80"/>
                <a:gd name="T2" fmla="*/ 27 w 138"/>
                <a:gd name="T3" fmla="*/ 79 h 80"/>
                <a:gd name="T4" fmla="*/ 29 w 138"/>
                <a:gd name="T5" fmla="*/ 70 h 80"/>
                <a:gd name="T6" fmla="*/ 35 w 138"/>
                <a:gd name="T7" fmla="*/ 76 h 80"/>
                <a:gd name="T8" fmla="*/ 47 w 138"/>
                <a:gd name="T9" fmla="*/ 75 h 80"/>
                <a:gd name="T10" fmla="*/ 53 w 138"/>
                <a:gd name="T11" fmla="*/ 67 h 80"/>
                <a:gd name="T12" fmla="*/ 59 w 138"/>
                <a:gd name="T13" fmla="*/ 75 h 80"/>
                <a:gd name="T14" fmla="*/ 72 w 138"/>
                <a:gd name="T15" fmla="*/ 75 h 80"/>
                <a:gd name="T16" fmla="*/ 82 w 138"/>
                <a:gd name="T17" fmla="*/ 75 h 80"/>
                <a:gd name="T18" fmla="*/ 83 w 138"/>
                <a:gd name="T19" fmla="*/ 62 h 80"/>
                <a:gd name="T20" fmla="*/ 93 w 138"/>
                <a:gd name="T21" fmla="*/ 61 h 80"/>
                <a:gd name="T22" fmla="*/ 100 w 138"/>
                <a:gd name="T23" fmla="*/ 53 h 80"/>
                <a:gd name="T24" fmla="*/ 97 w 138"/>
                <a:gd name="T25" fmla="*/ 40 h 80"/>
                <a:gd name="T26" fmla="*/ 106 w 138"/>
                <a:gd name="T27" fmla="*/ 36 h 80"/>
                <a:gd name="T28" fmla="*/ 122 w 138"/>
                <a:gd name="T29" fmla="*/ 32 h 80"/>
                <a:gd name="T30" fmla="*/ 125 w 138"/>
                <a:gd name="T31" fmla="*/ 24 h 80"/>
                <a:gd name="T32" fmla="*/ 138 w 138"/>
                <a:gd name="T33" fmla="*/ 22 h 80"/>
                <a:gd name="T34" fmla="*/ 128 w 138"/>
                <a:gd name="T35" fmla="*/ 15 h 80"/>
                <a:gd name="T36" fmla="*/ 125 w 138"/>
                <a:gd name="T37" fmla="*/ 5 h 80"/>
                <a:gd name="T38" fmla="*/ 118 w 138"/>
                <a:gd name="T39" fmla="*/ 0 h 80"/>
                <a:gd name="T40" fmla="*/ 115 w 138"/>
                <a:gd name="T41" fmla="*/ 8 h 80"/>
                <a:gd name="T42" fmla="*/ 113 w 138"/>
                <a:gd name="T43" fmla="*/ 20 h 80"/>
                <a:gd name="T44" fmla="*/ 97 w 138"/>
                <a:gd name="T45" fmla="*/ 15 h 80"/>
                <a:gd name="T46" fmla="*/ 90 w 138"/>
                <a:gd name="T47" fmla="*/ 19 h 80"/>
                <a:gd name="T48" fmla="*/ 57 w 138"/>
                <a:gd name="T49" fmla="*/ 18 h 80"/>
                <a:gd name="T50" fmla="*/ 50 w 138"/>
                <a:gd name="T51" fmla="*/ 27 h 80"/>
                <a:gd name="T52" fmla="*/ 35 w 138"/>
                <a:gd name="T53" fmla="*/ 25 h 80"/>
                <a:gd name="T54" fmla="*/ 26 w 138"/>
                <a:gd name="T55" fmla="*/ 21 h 80"/>
                <a:gd name="T56" fmla="*/ 14 w 138"/>
                <a:gd name="T57" fmla="*/ 25 h 80"/>
                <a:gd name="T58" fmla="*/ 5 w 138"/>
                <a:gd name="T59" fmla="*/ 25 h 80"/>
                <a:gd name="T60" fmla="*/ 0 w 138"/>
                <a:gd name="T61" fmla="*/ 34 h 80"/>
                <a:gd name="T62" fmla="*/ 8 w 138"/>
                <a:gd name="T63" fmla="*/ 37 h 80"/>
                <a:gd name="T64" fmla="*/ 3 w 138"/>
                <a:gd name="T65" fmla="*/ 62 h 80"/>
                <a:gd name="T66" fmla="*/ 23 w 138"/>
                <a:gd name="T67" fmla="*/ 70 h 80"/>
                <a:gd name="T68" fmla="*/ 18 w 138"/>
                <a:gd name="T6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8" h="80">
                  <a:moveTo>
                    <a:pt x="18" y="80"/>
                  </a:moveTo>
                  <a:cubicBezTo>
                    <a:pt x="27" y="79"/>
                    <a:pt x="27" y="79"/>
                    <a:pt x="27" y="79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7"/>
                    <a:pt x="53" y="74"/>
                    <a:pt x="59" y="75"/>
                  </a:cubicBezTo>
                  <a:cubicBezTo>
                    <a:pt x="65" y="76"/>
                    <a:pt x="72" y="75"/>
                    <a:pt x="72" y="75"/>
                  </a:cubicBezTo>
                  <a:cubicBezTo>
                    <a:pt x="72" y="75"/>
                    <a:pt x="77" y="77"/>
                    <a:pt x="82" y="75"/>
                  </a:cubicBezTo>
                  <a:cubicBezTo>
                    <a:pt x="87" y="73"/>
                    <a:pt x="83" y="62"/>
                    <a:pt x="83" y="62"/>
                  </a:cubicBezTo>
                  <a:cubicBezTo>
                    <a:pt x="93" y="61"/>
                    <a:pt x="93" y="61"/>
                    <a:pt x="93" y="61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3"/>
                    <a:pt x="97" y="44"/>
                    <a:pt x="97" y="40"/>
                  </a:cubicBezTo>
                  <a:cubicBezTo>
                    <a:pt x="97" y="36"/>
                    <a:pt x="106" y="36"/>
                    <a:pt x="106" y="36"/>
                  </a:cubicBezTo>
                  <a:cubicBezTo>
                    <a:pt x="106" y="36"/>
                    <a:pt x="116" y="36"/>
                    <a:pt x="122" y="32"/>
                  </a:cubicBezTo>
                  <a:cubicBezTo>
                    <a:pt x="128" y="28"/>
                    <a:pt x="125" y="24"/>
                    <a:pt x="125" y="24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28" y="15"/>
                    <a:pt x="128" y="15"/>
                    <a:pt x="128" y="1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8"/>
                    <a:pt x="57" y="27"/>
                    <a:pt x="50" y="27"/>
                  </a:cubicBezTo>
                  <a:cubicBezTo>
                    <a:pt x="43" y="27"/>
                    <a:pt x="35" y="25"/>
                    <a:pt x="35" y="25"/>
                  </a:cubicBezTo>
                  <a:cubicBezTo>
                    <a:pt x="35" y="25"/>
                    <a:pt x="29" y="21"/>
                    <a:pt x="26" y="21"/>
                  </a:cubicBezTo>
                  <a:cubicBezTo>
                    <a:pt x="23" y="21"/>
                    <a:pt x="14" y="25"/>
                    <a:pt x="1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30"/>
                    <a:pt x="0" y="34"/>
                    <a:pt x="0" y="34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3" y="62"/>
                    <a:pt x="26" y="66"/>
                    <a:pt x="23" y="70"/>
                  </a:cubicBezTo>
                  <a:cubicBezTo>
                    <a:pt x="22" y="72"/>
                    <a:pt x="20" y="76"/>
                    <a:pt x="18" y="80"/>
                  </a:cubicBez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AT">
                <a:solidFill>
                  <a:srgbClr val="8F212A"/>
                </a:solidFill>
              </a:endParaRPr>
            </a:p>
          </p:txBody>
        </p:sp>
        <p:grpSp>
          <p:nvGrpSpPr>
            <p:cNvPr id="187" name="HR">
              <a:extLst>
                <a:ext uri="{FF2B5EF4-FFF2-40B4-BE49-F238E27FC236}">
                  <a16:creationId xmlns:a16="http://schemas.microsoft.com/office/drawing/2014/main" id="{87FC7DA3-8E99-4D24-89AC-486970BDDD2A}"/>
                </a:ext>
              </a:extLst>
            </p:cNvPr>
            <p:cNvGrpSpPr/>
            <p:nvPr/>
          </p:nvGrpSpPr>
          <p:grpSpPr>
            <a:xfrm>
              <a:off x="4893435" y="3883882"/>
              <a:ext cx="1352078" cy="940782"/>
              <a:chOff x="4893435" y="3883882"/>
              <a:chExt cx="1352078" cy="940782"/>
            </a:xfrm>
          </p:grpSpPr>
          <p:sp>
            <p:nvSpPr>
              <p:cNvPr id="146" name="Freeform 165">
                <a:extLst>
                  <a:ext uri="{FF2B5EF4-FFF2-40B4-BE49-F238E27FC236}">
                    <a16:creationId xmlns:a16="http://schemas.microsoft.com/office/drawing/2014/main" id="{6B504987-7B52-4519-AE00-1D368BE032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3435" y="3883882"/>
                <a:ext cx="1352078" cy="940782"/>
              </a:xfrm>
              <a:custGeom>
                <a:avLst/>
                <a:gdLst>
                  <a:gd name="T0" fmla="*/ 232 w 246"/>
                  <a:gd name="T1" fmla="*/ 77 h 186"/>
                  <a:gd name="T2" fmla="*/ 228 w 246"/>
                  <a:gd name="T3" fmla="*/ 65 h 186"/>
                  <a:gd name="T4" fmla="*/ 226 w 246"/>
                  <a:gd name="T5" fmla="*/ 52 h 186"/>
                  <a:gd name="T6" fmla="*/ 217 w 246"/>
                  <a:gd name="T7" fmla="*/ 32 h 186"/>
                  <a:gd name="T8" fmla="*/ 183 w 246"/>
                  <a:gd name="T9" fmla="*/ 41 h 186"/>
                  <a:gd name="T10" fmla="*/ 168 w 246"/>
                  <a:gd name="T11" fmla="*/ 34 h 186"/>
                  <a:gd name="T12" fmla="*/ 139 w 246"/>
                  <a:gd name="T13" fmla="*/ 13 h 186"/>
                  <a:gd name="T14" fmla="*/ 112 w 246"/>
                  <a:gd name="T15" fmla="*/ 2 h 186"/>
                  <a:gd name="T16" fmla="*/ 93 w 246"/>
                  <a:gd name="T17" fmla="*/ 14 h 186"/>
                  <a:gd name="T18" fmla="*/ 87 w 246"/>
                  <a:gd name="T19" fmla="*/ 31 h 186"/>
                  <a:gd name="T20" fmla="*/ 70 w 246"/>
                  <a:gd name="T21" fmla="*/ 40 h 186"/>
                  <a:gd name="T22" fmla="*/ 59 w 246"/>
                  <a:gd name="T23" fmla="*/ 53 h 186"/>
                  <a:gd name="T24" fmla="*/ 40 w 246"/>
                  <a:gd name="T25" fmla="*/ 45 h 186"/>
                  <a:gd name="T26" fmla="*/ 22 w 246"/>
                  <a:gd name="T27" fmla="*/ 54 h 186"/>
                  <a:gd name="T28" fmla="*/ 14 w 246"/>
                  <a:gd name="T29" fmla="*/ 57 h 186"/>
                  <a:gd name="T30" fmla="*/ 1 w 246"/>
                  <a:gd name="T31" fmla="*/ 67 h 186"/>
                  <a:gd name="T32" fmla="*/ 31 w 246"/>
                  <a:gd name="T33" fmla="*/ 70 h 186"/>
                  <a:gd name="T34" fmla="*/ 54 w 246"/>
                  <a:gd name="T35" fmla="*/ 87 h 186"/>
                  <a:gd name="T36" fmla="*/ 68 w 246"/>
                  <a:gd name="T37" fmla="*/ 123 h 186"/>
                  <a:gd name="T38" fmla="*/ 98 w 246"/>
                  <a:gd name="T39" fmla="*/ 161 h 186"/>
                  <a:gd name="T40" fmla="*/ 146 w 246"/>
                  <a:gd name="T41" fmla="*/ 171 h 186"/>
                  <a:gd name="T42" fmla="*/ 165 w 246"/>
                  <a:gd name="T43" fmla="*/ 186 h 186"/>
                  <a:gd name="T44" fmla="*/ 131 w 246"/>
                  <a:gd name="T45" fmla="*/ 146 h 186"/>
                  <a:gd name="T46" fmla="*/ 110 w 246"/>
                  <a:gd name="T47" fmla="*/ 123 h 186"/>
                  <a:gd name="T48" fmla="*/ 102 w 246"/>
                  <a:gd name="T49" fmla="*/ 105 h 186"/>
                  <a:gd name="T50" fmla="*/ 91 w 246"/>
                  <a:gd name="T51" fmla="*/ 93 h 186"/>
                  <a:gd name="T52" fmla="*/ 93 w 246"/>
                  <a:gd name="T53" fmla="*/ 81 h 186"/>
                  <a:gd name="T54" fmla="*/ 112 w 246"/>
                  <a:gd name="T55" fmla="*/ 74 h 186"/>
                  <a:gd name="T56" fmla="*/ 142 w 246"/>
                  <a:gd name="T57" fmla="*/ 68 h 186"/>
                  <a:gd name="T58" fmla="*/ 164 w 246"/>
                  <a:gd name="T59" fmla="*/ 71 h 186"/>
                  <a:gd name="T60" fmla="*/ 193 w 246"/>
                  <a:gd name="T61" fmla="*/ 73 h 186"/>
                  <a:gd name="T62" fmla="*/ 220 w 246"/>
                  <a:gd name="T63" fmla="*/ 8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86">
                    <a:moveTo>
                      <a:pt x="230" y="84"/>
                    </a:moveTo>
                    <a:cubicBezTo>
                      <a:pt x="232" y="77"/>
                      <a:pt x="232" y="77"/>
                      <a:pt x="232" y="77"/>
                    </a:cubicBezTo>
                    <a:cubicBezTo>
                      <a:pt x="232" y="77"/>
                      <a:pt x="246" y="74"/>
                      <a:pt x="245" y="71"/>
                    </a:cubicBezTo>
                    <a:cubicBezTo>
                      <a:pt x="244" y="68"/>
                      <a:pt x="228" y="65"/>
                      <a:pt x="228" y="65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52"/>
                      <a:pt x="226" y="52"/>
                      <a:pt x="226" y="52"/>
                    </a:cubicBezTo>
                    <a:cubicBezTo>
                      <a:pt x="222" y="34"/>
                      <a:pt x="222" y="34"/>
                      <a:pt x="222" y="34"/>
                    </a:cubicBezTo>
                    <a:cubicBezTo>
                      <a:pt x="217" y="32"/>
                      <a:pt x="217" y="32"/>
                      <a:pt x="217" y="32"/>
                    </a:cubicBezTo>
                    <a:cubicBezTo>
                      <a:pt x="211" y="38"/>
                      <a:pt x="211" y="38"/>
                      <a:pt x="211" y="38"/>
                    </a:cubicBezTo>
                    <a:cubicBezTo>
                      <a:pt x="183" y="41"/>
                      <a:pt x="183" y="41"/>
                      <a:pt x="183" y="41"/>
                    </a:cubicBezTo>
                    <a:cubicBezTo>
                      <a:pt x="180" y="34"/>
                      <a:pt x="180" y="34"/>
                      <a:pt x="180" y="34"/>
                    </a:cubicBezTo>
                    <a:cubicBezTo>
                      <a:pt x="168" y="34"/>
                      <a:pt x="168" y="34"/>
                      <a:pt x="168" y="34"/>
                    </a:cubicBezTo>
                    <a:cubicBezTo>
                      <a:pt x="159" y="30"/>
                      <a:pt x="159" y="30"/>
                      <a:pt x="159" y="30"/>
                    </a:cubicBezTo>
                    <a:cubicBezTo>
                      <a:pt x="159" y="30"/>
                      <a:pt x="141" y="16"/>
                      <a:pt x="139" y="13"/>
                    </a:cubicBezTo>
                    <a:cubicBezTo>
                      <a:pt x="137" y="10"/>
                      <a:pt x="125" y="0"/>
                      <a:pt x="125" y="0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2" y="2"/>
                      <a:pt x="115" y="6"/>
                      <a:pt x="109" y="10"/>
                    </a:cubicBezTo>
                    <a:cubicBezTo>
                      <a:pt x="103" y="14"/>
                      <a:pt x="93" y="14"/>
                      <a:pt x="93" y="14"/>
                    </a:cubicBezTo>
                    <a:cubicBezTo>
                      <a:pt x="93" y="14"/>
                      <a:pt x="84" y="14"/>
                      <a:pt x="84" y="18"/>
                    </a:cubicBezTo>
                    <a:cubicBezTo>
                      <a:pt x="84" y="22"/>
                      <a:pt x="87" y="31"/>
                      <a:pt x="87" y="31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40"/>
                      <a:pt x="74" y="51"/>
                      <a:pt x="69" y="53"/>
                    </a:cubicBezTo>
                    <a:cubicBezTo>
                      <a:pt x="64" y="55"/>
                      <a:pt x="59" y="53"/>
                      <a:pt x="59" y="53"/>
                    </a:cubicBezTo>
                    <a:cubicBezTo>
                      <a:pt x="59" y="53"/>
                      <a:pt x="52" y="54"/>
                      <a:pt x="46" y="53"/>
                    </a:cubicBezTo>
                    <a:cubicBezTo>
                      <a:pt x="40" y="52"/>
                      <a:pt x="40" y="45"/>
                      <a:pt x="40" y="45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3" y="62"/>
                      <a:pt x="1" y="67"/>
                      <a:pt x="1" y="67"/>
                    </a:cubicBezTo>
                    <a:cubicBezTo>
                      <a:pt x="1" y="67"/>
                      <a:pt x="0" y="97"/>
                      <a:pt x="8" y="88"/>
                    </a:cubicBezTo>
                    <a:cubicBezTo>
                      <a:pt x="16" y="79"/>
                      <a:pt x="27" y="64"/>
                      <a:pt x="31" y="70"/>
                    </a:cubicBezTo>
                    <a:cubicBezTo>
                      <a:pt x="35" y="76"/>
                      <a:pt x="35" y="91"/>
                      <a:pt x="35" y="91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4" y="87"/>
                      <a:pt x="48" y="107"/>
                      <a:pt x="60" y="111"/>
                    </a:cubicBezTo>
                    <a:cubicBezTo>
                      <a:pt x="72" y="115"/>
                      <a:pt x="68" y="123"/>
                      <a:pt x="68" y="123"/>
                    </a:cubicBezTo>
                    <a:cubicBezTo>
                      <a:pt x="97" y="144"/>
                      <a:pt x="97" y="144"/>
                      <a:pt x="97" y="144"/>
                    </a:cubicBezTo>
                    <a:cubicBezTo>
                      <a:pt x="98" y="161"/>
                      <a:pt x="98" y="161"/>
                      <a:pt x="98" y="161"/>
                    </a:cubicBezTo>
                    <a:cubicBezTo>
                      <a:pt x="125" y="162"/>
                      <a:pt x="125" y="162"/>
                      <a:pt x="125" y="162"/>
                    </a:cubicBezTo>
                    <a:cubicBezTo>
                      <a:pt x="125" y="162"/>
                      <a:pt x="142" y="163"/>
                      <a:pt x="146" y="171"/>
                    </a:cubicBezTo>
                    <a:cubicBezTo>
                      <a:pt x="146" y="171"/>
                      <a:pt x="142" y="180"/>
                      <a:pt x="148" y="184"/>
                    </a:cubicBezTo>
                    <a:cubicBezTo>
                      <a:pt x="165" y="186"/>
                      <a:pt x="165" y="186"/>
                      <a:pt x="165" y="186"/>
                    </a:cubicBezTo>
                    <a:cubicBezTo>
                      <a:pt x="170" y="182"/>
                      <a:pt x="174" y="174"/>
                      <a:pt x="159" y="165"/>
                    </a:cubicBezTo>
                    <a:cubicBezTo>
                      <a:pt x="135" y="150"/>
                      <a:pt x="131" y="146"/>
                      <a:pt x="131" y="146"/>
                    </a:cubicBezTo>
                    <a:cubicBezTo>
                      <a:pt x="121" y="126"/>
                      <a:pt x="121" y="126"/>
                      <a:pt x="121" y="126"/>
                    </a:cubicBezTo>
                    <a:cubicBezTo>
                      <a:pt x="110" y="123"/>
                      <a:pt x="110" y="123"/>
                      <a:pt x="110" y="123"/>
                    </a:cubicBezTo>
                    <a:cubicBezTo>
                      <a:pt x="110" y="123"/>
                      <a:pt x="113" y="113"/>
                      <a:pt x="110" y="109"/>
                    </a:cubicBezTo>
                    <a:cubicBezTo>
                      <a:pt x="107" y="105"/>
                      <a:pt x="102" y="105"/>
                      <a:pt x="102" y="105"/>
                    </a:cubicBezTo>
                    <a:cubicBezTo>
                      <a:pt x="103" y="96"/>
                      <a:pt x="103" y="96"/>
                      <a:pt x="103" y="96"/>
                    </a:cubicBezTo>
                    <a:cubicBezTo>
                      <a:pt x="91" y="93"/>
                      <a:pt x="91" y="93"/>
                      <a:pt x="91" y="93"/>
                    </a:cubicBezTo>
                    <a:cubicBezTo>
                      <a:pt x="84" y="86"/>
                      <a:pt x="84" y="86"/>
                      <a:pt x="84" y="86"/>
                    </a:cubicBezTo>
                    <a:cubicBezTo>
                      <a:pt x="93" y="81"/>
                      <a:pt x="93" y="81"/>
                      <a:pt x="93" y="81"/>
                    </a:cubicBezTo>
                    <a:cubicBezTo>
                      <a:pt x="93" y="81"/>
                      <a:pt x="92" y="68"/>
                      <a:pt x="96" y="67"/>
                    </a:cubicBezTo>
                    <a:cubicBezTo>
                      <a:pt x="100" y="66"/>
                      <a:pt x="112" y="74"/>
                      <a:pt x="112" y="74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42" y="68"/>
                      <a:pt x="142" y="68"/>
                      <a:pt x="142" y="68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71"/>
                      <a:pt x="174" y="74"/>
                      <a:pt x="177" y="74"/>
                    </a:cubicBezTo>
                    <a:cubicBezTo>
                      <a:pt x="180" y="74"/>
                      <a:pt x="187" y="72"/>
                      <a:pt x="193" y="73"/>
                    </a:cubicBezTo>
                    <a:cubicBezTo>
                      <a:pt x="199" y="74"/>
                      <a:pt x="210" y="74"/>
                      <a:pt x="210" y="74"/>
                    </a:cubicBezTo>
                    <a:cubicBezTo>
                      <a:pt x="220" y="85"/>
                      <a:pt x="220" y="85"/>
                      <a:pt x="220" y="85"/>
                    </a:cubicBezTo>
                    <a:lnTo>
                      <a:pt x="230" y="84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8F212A"/>
                  </a:solidFill>
                </a:endParaRPr>
              </a:p>
            </p:txBody>
          </p:sp>
          <p:sp>
            <p:nvSpPr>
              <p:cNvPr id="168" name="Textfeld 167">
                <a:extLst>
                  <a:ext uri="{FF2B5EF4-FFF2-40B4-BE49-F238E27FC236}">
                    <a16:creationId xmlns:a16="http://schemas.microsoft.com/office/drawing/2014/main" id="{35B5182E-09A1-4D2F-9BC7-E577A2DEF9A4}"/>
                  </a:ext>
                </a:extLst>
              </p:cNvPr>
              <p:cNvSpPr txBox="1"/>
              <p:nvPr/>
            </p:nvSpPr>
            <p:spPr>
              <a:xfrm>
                <a:off x="5363695" y="3980227"/>
                <a:ext cx="4819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rgbClr val="FFFFFF"/>
                    </a:solidFill>
                  </a:rPr>
                  <a:t>HRV</a:t>
                </a:r>
              </a:p>
            </p:txBody>
          </p:sp>
        </p:grpSp>
        <p:grpSp>
          <p:nvGrpSpPr>
            <p:cNvPr id="179" name="RO">
              <a:extLst>
                <a:ext uri="{FF2B5EF4-FFF2-40B4-BE49-F238E27FC236}">
                  <a16:creationId xmlns:a16="http://schemas.microsoft.com/office/drawing/2014/main" id="{C4A859AE-6E9C-4D89-A889-A344E0609EF9}"/>
                </a:ext>
              </a:extLst>
            </p:cNvPr>
            <p:cNvGrpSpPr/>
            <p:nvPr/>
          </p:nvGrpSpPr>
          <p:grpSpPr>
            <a:xfrm>
              <a:off x="6419974" y="3416463"/>
              <a:ext cx="2229495" cy="1254376"/>
              <a:chOff x="6419974" y="3416463"/>
              <a:chExt cx="2229495" cy="1254376"/>
            </a:xfrm>
          </p:grpSpPr>
          <p:sp>
            <p:nvSpPr>
              <p:cNvPr id="144" name="Freeform 163">
                <a:extLst>
                  <a:ext uri="{FF2B5EF4-FFF2-40B4-BE49-F238E27FC236}">
                    <a16:creationId xmlns:a16="http://schemas.microsoft.com/office/drawing/2014/main" id="{FDE013C4-0562-4770-81C6-965FB9377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9974" y="3416463"/>
                <a:ext cx="2229495" cy="1254376"/>
              </a:xfrm>
              <a:custGeom>
                <a:avLst/>
                <a:gdLst>
                  <a:gd name="T0" fmla="*/ 360 w 411"/>
                  <a:gd name="T1" fmla="*/ 241 h 248"/>
                  <a:gd name="T2" fmla="*/ 379 w 411"/>
                  <a:gd name="T3" fmla="*/ 187 h 248"/>
                  <a:gd name="T4" fmla="*/ 396 w 411"/>
                  <a:gd name="T5" fmla="*/ 146 h 248"/>
                  <a:gd name="T6" fmla="*/ 353 w 411"/>
                  <a:gd name="T7" fmla="*/ 161 h 248"/>
                  <a:gd name="T8" fmla="*/ 330 w 411"/>
                  <a:gd name="T9" fmla="*/ 121 h 248"/>
                  <a:gd name="T10" fmla="*/ 332 w 411"/>
                  <a:gd name="T11" fmla="*/ 98 h 248"/>
                  <a:gd name="T12" fmla="*/ 317 w 411"/>
                  <a:gd name="T13" fmla="*/ 66 h 248"/>
                  <a:gd name="T14" fmla="*/ 307 w 411"/>
                  <a:gd name="T15" fmla="*/ 55 h 248"/>
                  <a:gd name="T16" fmla="*/ 286 w 411"/>
                  <a:gd name="T17" fmla="*/ 32 h 248"/>
                  <a:gd name="T18" fmla="*/ 263 w 411"/>
                  <a:gd name="T19" fmla="*/ 3 h 248"/>
                  <a:gd name="T20" fmla="*/ 225 w 411"/>
                  <a:gd name="T21" fmla="*/ 17 h 248"/>
                  <a:gd name="T22" fmla="*/ 204 w 411"/>
                  <a:gd name="T23" fmla="*/ 21 h 248"/>
                  <a:gd name="T24" fmla="*/ 172 w 411"/>
                  <a:gd name="T25" fmla="*/ 16 h 248"/>
                  <a:gd name="T26" fmla="*/ 145 w 411"/>
                  <a:gd name="T27" fmla="*/ 18 h 248"/>
                  <a:gd name="T28" fmla="*/ 123 w 411"/>
                  <a:gd name="T29" fmla="*/ 14 h 248"/>
                  <a:gd name="T30" fmla="*/ 90 w 411"/>
                  <a:gd name="T31" fmla="*/ 28 h 248"/>
                  <a:gd name="T32" fmla="*/ 69 w 411"/>
                  <a:gd name="T33" fmla="*/ 53 h 248"/>
                  <a:gd name="T34" fmla="*/ 46 w 411"/>
                  <a:gd name="T35" fmla="*/ 83 h 248"/>
                  <a:gd name="T36" fmla="*/ 29 w 411"/>
                  <a:gd name="T37" fmla="*/ 107 h 248"/>
                  <a:gd name="T38" fmla="*/ 16 w 411"/>
                  <a:gd name="T39" fmla="*/ 114 h 248"/>
                  <a:gd name="T40" fmla="*/ 1 w 411"/>
                  <a:gd name="T41" fmla="*/ 119 h 248"/>
                  <a:gd name="T42" fmla="*/ 22 w 411"/>
                  <a:gd name="T43" fmla="*/ 131 h 248"/>
                  <a:gd name="T44" fmla="*/ 38 w 411"/>
                  <a:gd name="T45" fmla="*/ 160 h 248"/>
                  <a:gd name="T46" fmla="*/ 51 w 411"/>
                  <a:gd name="T47" fmla="*/ 177 h 248"/>
                  <a:gd name="T48" fmla="*/ 72 w 411"/>
                  <a:gd name="T49" fmla="*/ 190 h 248"/>
                  <a:gd name="T50" fmla="*/ 94 w 411"/>
                  <a:gd name="T51" fmla="*/ 190 h 248"/>
                  <a:gd name="T52" fmla="*/ 107 w 411"/>
                  <a:gd name="T53" fmla="*/ 200 h 248"/>
                  <a:gd name="T54" fmla="*/ 107 w 411"/>
                  <a:gd name="T55" fmla="*/ 212 h 248"/>
                  <a:gd name="T56" fmla="*/ 113 w 411"/>
                  <a:gd name="T57" fmla="*/ 219 h 248"/>
                  <a:gd name="T58" fmla="*/ 118 w 411"/>
                  <a:gd name="T59" fmla="*/ 236 h 248"/>
                  <a:gd name="T60" fmla="*/ 142 w 411"/>
                  <a:gd name="T61" fmla="*/ 232 h 248"/>
                  <a:gd name="T62" fmla="*/ 180 w 411"/>
                  <a:gd name="T63" fmla="*/ 244 h 248"/>
                  <a:gd name="T64" fmla="*/ 201 w 411"/>
                  <a:gd name="T65" fmla="*/ 240 h 248"/>
                  <a:gd name="T66" fmla="*/ 236 w 411"/>
                  <a:gd name="T67" fmla="*/ 247 h 248"/>
                  <a:gd name="T68" fmla="*/ 266 w 411"/>
                  <a:gd name="T69" fmla="*/ 229 h 248"/>
                  <a:gd name="T70" fmla="*/ 284 w 411"/>
                  <a:gd name="T71" fmla="*/ 226 h 248"/>
                  <a:gd name="T72" fmla="*/ 315 w 411"/>
                  <a:gd name="T73" fmla="*/ 228 h 248"/>
                  <a:gd name="T74" fmla="*/ 341 w 411"/>
                  <a:gd name="T75" fmla="*/ 24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11" h="248">
                    <a:moveTo>
                      <a:pt x="341" y="240"/>
                    </a:moveTo>
                    <a:cubicBezTo>
                      <a:pt x="344" y="242"/>
                      <a:pt x="353" y="242"/>
                      <a:pt x="360" y="241"/>
                    </a:cubicBezTo>
                    <a:cubicBezTo>
                      <a:pt x="358" y="230"/>
                      <a:pt x="359" y="216"/>
                      <a:pt x="364" y="209"/>
                    </a:cubicBezTo>
                    <a:cubicBezTo>
                      <a:pt x="373" y="197"/>
                      <a:pt x="379" y="187"/>
                      <a:pt x="379" y="187"/>
                    </a:cubicBezTo>
                    <a:cubicBezTo>
                      <a:pt x="379" y="187"/>
                      <a:pt x="411" y="197"/>
                      <a:pt x="407" y="174"/>
                    </a:cubicBezTo>
                    <a:cubicBezTo>
                      <a:pt x="404" y="158"/>
                      <a:pt x="399" y="149"/>
                      <a:pt x="396" y="146"/>
                    </a:cubicBezTo>
                    <a:cubicBezTo>
                      <a:pt x="395" y="148"/>
                      <a:pt x="391" y="152"/>
                      <a:pt x="382" y="151"/>
                    </a:cubicBezTo>
                    <a:cubicBezTo>
                      <a:pt x="370" y="150"/>
                      <a:pt x="374" y="164"/>
                      <a:pt x="353" y="161"/>
                    </a:cubicBezTo>
                    <a:cubicBezTo>
                      <a:pt x="332" y="158"/>
                      <a:pt x="336" y="135"/>
                      <a:pt x="336" y="135"/>
                    </a:cubicBezTo>
                    <a:cubicBezTo>
                      <a:pt x="336" y="135"/>
                      <a:pt x="330" y="128"/>
                      <a:pt x="330" y="121"/>
                    </a:cubicBezTo>
                    <a:cubicBezTo>
                      <a:pt x="330" y="114"/>
                      <a:pt x="337" y="101"/>
                      <a:pt x="337" y="101"/>
                    </a:cubicBezTo>
                    <a:cubicBezTo>
                      <a:pt x="332" y="98"/>
                      <a:pt x="332" y="98"/>
                      <a:pt x="332" y="98"/>
                    </a:cubicBezTo>
                    <a:cubicBezTo>
                      <a:pt x="332" y="98"/>
                      <a:pt x="335" y="85"/>
                      <a:pt x="334" y="76"/>
                    </a:cubicBezTo>
                    <a:cubicBezTo>
                      <a:pt x="333" y="67"/>
                      <a:pt x="317" y="66"/>
                      <a:pt x="317" y="66"/>
                    </a:cubicBezTo>
                    <a:cubicBezTo>
                      <a:pt x="315" y="56"/>
                      <a:pt x="315" y="56"/>
                      <a:pt x="315" y="56"/>
                    </a:cubicBezTo>
                    <a:cubicBezTo>
                      <a:pt x="307" y="55"/>
                      <a:pt x="307" y="55"/>
                      <a:pt x="307" y="55"/>
                    </a:cubicBezTo>
                    <a:cubicBezTo>
                      <a:pt x="301" y="41"/>
                      <a:pt x="301" y="41"/>
                      <a:pt x="301" y="41"/>
                    </a:cubicBezTo>
                    <a:cubicBezTo>
                      <a:pt x="286" y="32"/>
                      <a:pt x="286" y="32"/>
                      <a:pt x="286" y="32"/>
                    </a:cubicBezTo>
                    <a:cubicBezTo>
                      <a:pt x="287" y="22"/>
                      <a:pt x="287" y="22"/>
                      <a:pt x="287" y="22"/>
                    </a:cubicBezTo>
                    <a:cubicBezTo>
                      <a:pt x="287" y="22"/>
                      <a:pt x="280" y="6"/>
                      <a:pt x="263" y="3"/>
                    </a:cubicBezTo>
                    <a:cubicBezTo>
                      <a:pt x="246" y="0"/>
                      <a:pt x="248" y="18"/>
                      <a:pt x="238" y="18"/>
                    </a:cubicBezTo>
                    <a:cubicBezTo>
                      <a:pt x="228" y="18"/>
                      <a:pt x="225" y="17"/>
                      <a:pt x="225" y="17"/>
                    </a:cubicBezTo>
                    <a:cubicBezTo>
                      <a:pt x="221" y="24"/>
                      <a:pt x="221" y="24"/>
                      <a:pt x="221" y="24"/>
                    </a:cubicBezTo>
                    <a:cubicBezTo>
                      <a:pt x="204" y="21"/>
                      <a:pt x="204" y="21"/>
                      <a:pt x="204" y="21"/>
                    </a:cubicBezTo>
                    <a:cubicBezTo>
                      <a:pt x="204" y="21"/>
                      <a:pt x="204" y="30"/>
                      <a:pt x="194" y="33"/>
                    </a:cubicBezTo>
                    <a:cubicBezTo>
                      <a:pt x="184" y="36"/>
                      <a:pt x="178" y="17"/>
                      <a:pt x="172" y="16"/>
                    </a:cubicBezTo>
                    <a:cubicBezTo>
                      <a:pt x="166" y="15"/>
                      <a:pt x="151" y="23"/>
                      <a:pt x="151" y="23"/>
                    </a:cubicBezTo>
                    <a:cubicBezTo>
                      <a:pt x="145" y="18"/>
                      <a:pt x="145" y="18"/>
                      <a:pt x="145" y="18"/>
                    </a:cubicBezTo>
                    <a:cubicBezTo>
                      <a:pt x="129" y="21"/>
                      <a:pt x="129" y="21"/>
                      <a:pt x="129" y="21"/>
                    </a:cubicBezTo>
                    <a:cubicBezTo>
                      <a:pt x="129" y="21"/>
                      <a:pt x="127" y="14"/>
                      <a:pt x="123" y="14"/>
                    </a:cubicBezTo>
                    <a:cubicBezTo>
                      <a:pt x="119" y="14"/>
                      <a:pt x="110" y="14"/>
                      <a:pt x="110" y="14"/>
                    </a:cubicBezTo>
                    <a:cubicBezTo>
                      <a:pt x="110" y="14"/>
                      <a:pt x="100" y="27"/>
                      <a:pt x="90" y="28"/>
                    </a:cubicBezTo>
                    <a:cubicBezTo>
                      <a:pt x="80" y="29"/>
                      <a:pt x="71" y="29"/>
                      <a:pt x="70" y="35"/>
                    </a:cubicBezTo>
                    <a:cubicBezTo>
                      <a:pt x="69" y="41"/>
                      <a:pt x="69" y="53"/>
                      <a:pt x="69" y="53"/>
                    </a:cubicBezTo>
                    <a:cubicBezTo>
                      <a:pt x="69" y="53"/>
                      <a:pt x="72" y="65"/>
                      <a:pt x="62" y="70"/>
                    </a:cubicBezTo>
                    <a:cubicBezTo>
                      <a:pt x="52" y="75"/>
                      <a:pt x="46" y="83"/>
                      <a:pt x="46" y="83"/>
                    </a:cubicBezTo>
                    <a:cubicBezTo>
                      <a:pt x="46" y="83"/>
                      <a:pt x="51" y="91"/>
                      <a:pt x="45" y="97"/>
                    </a:cubicBezTo>
                    <a:cubicBezTo>
                      <a:pt x="39" y="103"/>
                      <a:pt x="29" y="107"/>
                      <a:pt x="29" y="107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1" y="119"/>
                      <a:pt x="1" y="119"/>
                      <a:pt x="1" y="119"/>
                    </a:cubicBezTo>
                    <a:cubicBezTo>
                      <a:pt x="16" y="133"/>
                      <a:pt x="16" y="133"/>
                      <a:pt x="16" y="133"/>
                    </a:cubicBezTo>
                    <a:cubicBezTo>
                      <a:pt x="22" y="131"/>
                      <a:pt x="22" y="131"/>
                      <a:pt x="22" y="131"/>
                    </a:cubicBezTo>
                    <a:cubicBezTo>
                      <a:pt x="30" y="154"/>
                      <a:pt x="30" y="154"/>
                      <a:pt x="30" y="154"/>
                    </a:cubicBezTo>
                    <a:cubicBezTo>
                      <a:pt x="30" y="154"/>
                      <a:pt x="36" y="165"/>
                      <a:pt x="38" y="160"/>
                    </a:cubicBezTo>
                    <a:cubicBezTo>
                      <a:pt x="40" y="155"/>
                      <a:pt x="52" y="156"/>
                      <a:pt x="54" y="162"/>
                    </a:cubicBezTo>
                    <a:cubicBezTo>
                      <a:pt x="56" y="168"/>
                      <a:pt x="51" y="177"/>
                      <a:pt x="51" y="177"/>
                    </a:cubicBezTo>
                    <a:cubicBezTo>
                      <a:pt x="56" y="188"/>
                      <a:pt x="56" y="188"/>
                      <a:pt x="56" y="188"/>
                    </a:cubicBezTo>
                    <a:cubicBezTo>
                      <a:pt x="72" y="190"/>
                      <a:pt x="72" y="190"/>
                      <a:pt x="72" y="190"/>
                    </a:cubicBezTo>
                    <a:cubicBezTo>
                      <a:pt x="78" y="197"/>
                      <a:pt x="78" y="197"/>
                      <a:pt x="78" y="197"/>
                    </a:cubicBezTo>
                    <a:cubicBezTo>
                      <a:pt x="94" y="190"/>
                      <a:pt x="94" y="190"/>
                      <a:pt x="94" y="190"/>
                    </a:cubicBezTo>
                    <a:cubicBezTo>
                      <a:pt x="110" y="194"/>
                      <a:pt x="110" y="194"/>
                      <a:pt x="110" y="194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0" y="208"/>
                      <a:pt x="100" y="208"/>
                      <a:pt x="100" y="208"/>
                    </a:cubicBezTo>
                    <a:cubicBezTo>
                      <a:pt x="107" y="212"/>
                      <a:pt x="107" y="212"/>
                      <a:pt x="107" y="212"/>
                    </a:cubicBezTo>
                    <a:cubicBezTo>
                      <a:pt x="106" y="218"/>
                      <a:pt x="106" y="218"/>
                      <a:pt x="106" y="218"/>
                    </a:cubicBezTo>
                    <a:cubicBezTo>
                      <a:pt x="113" y="219"/>
                      <a:pt x="113" y="219"/>
                      <a:pt x="113" y="219"/>
                    </a:cubicBezTo>
                    <a:cubicBezTo>
                      <a:pt x="113" y="219"/>
                      <a:pt x="123" y="219"/>
                      <a:pt x="125" y="223"/>
                    </a:cubicBezTo>
                    <a:cubicBezTo>
                      <a:pt x="127" y="227"/>
                      <a:pt x="118" y="232"/>
                      <a:pt x="118" y="236"/>
                    </a:cubicBezTo>
                    <a:cubicBezTo>
                      <a:pt x="118" y="240"/>
                      <a:pt x="135" y="239"/>
                      <a:pt x="135" y="239"/>
                    </a:cubicBezTo>
                    <a:cubicBezTo>
                      <a:pt x="142" y="232"/>
                      <a:pt x="142" y="232"/>
                      <a:pt x="142" y="232"/>
                    </a:cubicBezTo>
                    <a:cubicBezTo>
                      <a:pt x="158" y="239"/>
                      <a:pt x="158" y="239"/>
                      <a:pt x="158" y="239"/>
                    </a:cubicBezTo>
                    <a:cubicBezTo>
                      <a:pt x="158" y="239"/>
                      <a:pt x="167" y="244"/>
                      <a:pt x="180" y="244"/>
                    </a:cubicBezTo>
                    <a:cubicBezTo>
                      <a:pt x="193" y="244"/>
                      <a:pt x="188" y="235"/>
                      <a:pt x="188" y="235"/>
                    </a:cubicBezTo>
                    <a:cubicBezTo>
                      <a:pt x="201" y="240"/>
                      <a:pt x="201" y="240"/>
                      <a:pt x="201" y="240"/>
                    </a:cubicBezTo>
                    <a:cubicBezTo>
                      <a:pt x="214" y="241"/>
                      <a:pt x="214" y="241"/>
                      <a:pt x="214" y="241"/>
                    </a:cubicBezTo>
                    <a:cubicBezTo>
                      <a:pt x="214" y="241"/>
                      <a:pt x="225" y="246"/>
                      <a:pt x="236" y="247"/>
                    </a:cubicBezTo>
                    <a:cubicBezTo>
                      <a:pt x="247" y="248"/>
                      <a:pt x="246" y="232"/>
                      <a:pt x="253" y="230"/>
                    </a:cubicBezTo>
                    <a:cubicBezTo>
                      <a:pt x="260" y="228"/>
                      <a:pt x="266" y="229"/>
                      <a:pt x="266" y="229"/>
                    </a:cubicBezTo>
                    <a:cubicBezTo>
                      <a:pt x="265" y="224"/>
                      <a:pt x="265" y="224"/>
                      <a:pt x="265" y="224"/>
                    </a:cubicBezTo>
                    <a:cubicBezTo>
                      <a:pt x="284" y="226"/>
                      <a:pt x="284" y="226"/>
                      <a:pt x="284" y="226"/>
                    </a:cubicBezTo>
                    <a:cubicBezTo>
                      <a:pt x="284" y="226"/>
                      <a:pt x="281" y="220"/>
                      <a:pt x="290" y="220"/>
                    </a:cubicBezTo>
                    <a:cubicBezTo>
                      <a:pt x="299" y="220"/>
                      <a:pt x="306" y="228"/>
                      <a:pt x="315" y="228"/>
                    </a:cubicBezTo>
                    <a:cubicBezTo>
                      <a:pt x="324" y="228"/>
                      <a:pt x="333" y="230"/>
                      <a:pt x="333" y="230"/>
                    </a:cubicBezTo>
                    <a:cubicBezTo>
                      <a:pt x="333" y="230"/>
                      <a:pt x="336" y="237"/>
                      <a:pt x="341" y="240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169" name="Textfeld 168">
                <a:extLst>
                  <a:ext uri="{FF2B5EF4-FFF2-40B4-BE49-F238E27FC236}">
                    <a16:creationId xmlns:a16="http://schemas.microsoft.com/office/drawing/2014/main" id="{A0383AE1-93D2-4F0A-8ACA-269EF719B088}"/>
                  </a:ext>
                </a:extLst>
              </p:cNvPr>
              <p:cNvSpPr txBox="1"/>
              <p:nvPr/>
            </p:nvSpPr>
            <p:spPr>
              <a:xfrm>
                <a:off x="7155648" y="3950837"/>
                <a:ext cx="619589" cy="307777"/>
              </a:xfrm>
              <a:prstGeom prst="rect">
                <a:avLst/>
              </a:prstGeom>
              <a:solidFill>
                <a:srgbClr val="DDDBC6"/>
              </a:solidFill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rgbClr val="FFFFFF"/>
                    </a:solidFill>
                  </a:rPr>
                  <a:t>ROU</a:t>
                </a:r>
              </a:p>
            </p:txBody>
          </p:sp>
        </p:grpSp>
        <p:grpSp>
          <p:nvGrpSpPr>
            <p:cNvPr id="180" name="BG">
              <a:extLst>
                <a:ext uri="{FF2B5EF4-FFF2-40B4-BE49-F238E27FC236}">
                  <a16:creationId xmlns:a16="http://schemas.microsoft.com/office/drawing/2014/main" id="{F9B742F8-AD80-4D42-B5E5-E28269ABF20B}"/>
                </a:ext>
              </a:extLst>
            </p:cNvPr>
            <p:cNvGrpSpPr/>
            <p:nvPr/>
          </p:nvGrpSpPr>
          <p:grpSpPr>
            <a:xfrm>
              <a:off x="6931414" y="4514043"/>
              <a:ext cx="1452770" cy="770915"/>
              <a:chOff x="6931414" y="4514043"/>
              <a:chExt cx="1452770" cy="770915"/>
            </a:xfrm>
          </p:grpSpPr>
          <p:sp>
            <p:nvSpPr>
              <p:cNvPr id="151" name="Freeform 173">
                <a:extLst>
                  <a:ext uri="{FF2B5EF4-FFF2-40B4-BE49-F238E27FC236}">
                    <a16:creationId xmlns:a16="http://schemas.microsoft.com/office/drawing/2014/main" id="{6A9B40AB-A282-44C0-B588-0AC3A1DBAF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1414" y="4514043"/>
                <a:ext cx="1452770" cy="770915"/>
              </a:xfrm>
              <a:custGeom>
                <a:avLst/>
                <a:gdLst>
                  <a:gd name="T0" fmla="*/ 225 w 267"/>
                  <a:gd name="T1" fmla="*/ 87 h 155"/>
                  <a:gd name="T2" fmla="*/ 241 w 267"/>
                  <a:gd name="T3" fmla="*/ 47 h 155"/>
                  <a:gd name="T4" fmla="*/ 264 w 267"/>
                  <a:gd name="T5" fmla="*/ 23 h 155"/>
                  <a:gd name="T6" fmla="*/ 237 w 267"/>
                  <a:gd name="T7" fmla="*/ 12 h 155"/>
                  <a:gd name="T8" fmla="*/ 194 w 267"/>
                  <a:gd name="T9" fmla="*/ 2 h 155"/>
                  <a:gd name="T10" fmla="*/ 169 w 267"/>
                  <a:gd name="T11" fmla="*/ 6 h 155"/>
                  <a:gd name="T12" fmla="*/ 157 w 267"/>
                  <a:gd name="T13" fmla="*/ 12 h 155"/>
                  <a:gd name="T14" fmla="*/ 118 w 267"/>
                  <a:gd name="T15" fmla="*/ 23 h 155"/>
                  <a:gd name="T16" fmla="*/ 92 w 267"/>
                  <a:gd name="T17" fmla="*/ 17 h 155"/>
                  <a:gd name="T18" fmla="*/ 62 w 267"/>
                  <a:gd name="T19" fmla="*/ 21 h 155"/>
                  <a:gd name="T20" fmla="*/ 39 w 267"/>
                  <a:gd name="T21" fmla="*/ 21 h 155"/>
                  <a:gd name="T22" fmla="*/ 29 w 267"/>
                  <a:gd name="T23" fmla="*/ 5 h 155"/>
                  <a:gd name="T24" fmla="*/ 10 w 267"/>
                  <a:gd name="T25" fmla="*/ 0 h 155"/>
                  <a:gd name="T26" fmla="*/ 0 w 267"/>
                  <a:gd name="T27" fmla="*/ 16 h 155"/>
                  <a:gd name="T28" fmla="*/ 12 w 267"/>
                  <a:gd name="T29" fmla="*/ 33 h 155"/>
                  <a:gd name="T30" fmla="*/ 23 w 267"/>
                  <a:gd name="T31" fmla="*/ 47 h 155"/>
                  <a:gd name="T32" fmla="*/ 20 w 267"/>
                  <a:gd name="T33" fmla="*/ 68 h 155"/>
                  <a:gd name="T34" fmla="*/ 8 w 267"/>
                  <a:gd name="T35" fmla="*/ 80 h 155"/>
                  <a:gd name="T36" fmla="*/ 2 w 267"/>
                  <a:gd name="T37" fmla="*/ 95 h 155"/>
                  <a:gd name="T38" fmla="*/ 8 w 267"/>
                  <a:gd name="T39" fmla="*/ 104 h 155"/>
                  <a:gd name="T40" fmla="*/ 13 w 267"/>
                  <a:gd name="T41" fmla="*/ 112 h 155"/>
                  <a:gd name="T42" fmla="*/ 33 w 267"/>
                  <a:gd name="T43" fmla="*/ 139 h 155"/>
                  <a:gd name="T44" fmla="*/ 41 w 267"/>
                  <a:gd name="T45" fmla="*/ 154 h 155"/>
                  <a:gd name="T46" fmla="*/ 73 w 267"/>
                  <a:gd name="T47" fmla="*/ 150 h 155"/>
                  <a:gd name="T48" fmla="*/ 97 w 267"/>
                  <a:gd name="T49" fmla="*/ 135 h 155"/>
                  <a:gd name="T50" fmla="*/ 123 w 267"/>
                  <a:gd name="T51" fmla="*/ 146 h 155"/>
                  <a:gd name="T52" fmla="*/ 145 w 267"/>
                  <a:gd name="T53" fmla="*/ 146 h 155"/>
                  <a:gd name="T54" fmla="*/ 171 w 267"/>
                  <a:gd name="T55" fmla="*/ 148 h 155"/>
                  <a:gd name="T56" fmla="*/ 179 w 267"/>
                  <a:gd name="T57" fmla="*/ 129 h 155"/>
                  <a:gd name="T58" fmla="*/ 208 w 267"/>
                  <a:gd name="T59" fmla="*/ 116 h 155"/>
                  <a:gd name="T60" fmla="*/ 226 w 267"/>
                  <a:gd name="T61" fmla="*/ 119 h 155"/>
                  <a:gd name="T62" fmla="*/ 248 w 267"/>
                  <a:gd name="T63" fmla="*/ 11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155">
                    <a:moveTo>
                      <a:pt x="248" y="115"/>
                    </a:moveTo>
                    <a:cubicBezTo>
                      <a:pt x="225" y="87"/>
                      <a:pt x="225" y="87"/>
                      <a:pt x="225" y="87"/>
                    </a:cubicBezTo>
                    <a:cubicBezTo>
                      <a:pt x="225" y="87"/>
                      <a:pt x="235" y="82"/>
                      <a:pt x="239" y="75"/>
                    </a:cubicBezTo>
                    <a:cubicBezTo>
                      <a:pt x="243" y="68"/>
                      <a:pt x="232" y="54"/>
                      <a:pt x="241" y="47"/>
                    </a:cubicBezTo>
                    <a:cubicBezTo>
                      <a:pt x="250" y="40"/>
                      <a:pt x="267" y="44"/>
                      <a:pt x="267" y="44"/>
                    </a:cubicBezTo>
                    <a:cubicBezTo>
                      <a:pt x="267" y="44"/>
                      <a:pt x="265" y="35"/>
                      <a:pt x="264" y="23"/>
                    </a:cubicBezTo>
                    <a:cubicBezTo>
                      <a:pt x="257" y="24"/>
                      <a:pt x="248" y="24"/>
                      <a:pt x="245" y="22"/>
                    </a:cubicBezTo>
                    <a:cubicBezTo>
                      <a:pt x="240" y="19"/>
                      <a:pt x="237" y="12"/>
                      <a:pt x="237" y="12"/>
                    </a:cubicBezTo>
                    <a:cubicBezTo>
                      <a:pt x="237" y="12"/>
                      <a:pt x="228" y="10"/>
                      <a:pt x="219" y="10"/>
                    </a:cubicBezTo>
                    <a:cubicBezTo>
                      <a:pt x="210" y="10"/>
                      <a:pt x="203" y="2"/>
                      <a:pt x="194" y="2"/>
                    </a:cubicBezTo>
                    <a:cubicBezTo>
                      <a:pt x="185" y="2"/>
                      <a:pt x="188" y="8"/>
                      <a:pt x="188" y="8"/>
                    </a:cubicBezTo>
                    <a:cubicBezTo>
                      <a:pt x="169" y="6"/>
                      <a:pt x="169" y="6"/>
                      <a:pt x="169" y="6"/>
                    </a:cubicBezTo>
                    <a:cubicBezTo>
                      <a:pt x="170" y="11"/>
                      <a:pt x="170" y="11"/>
                      <a:pt x="170" y="11"/>
                    </a:cubicBezTo>
                    <a:cubicBezTo>
                      <a:pt x="170" y="11"/>
                      <a:pt x="164" y="10"/>
                      <a:pt x="157" y="12"/>
                    </a:cubicBezTo>
                    <a:cubicBezTo>
                      <a:pt x="150" y="14"/>
                      <a:pt x="151" y="30"/>
                      <a:pt x="140" y="29"/>
                    </a:cubicBezTo>
                    <a:cubicBezTo>
                      <a:pt x="129" y="28"/>
                      <a:pt x="118" y="23"/>
                      <a:pt x="118" y="23"/>
                    </a:cubicBezTo>
                    <a:cubicBezTo>
                      <a:pt x="105" y="22"/>
                      <a:pt x="105" y="22"/>
                      <a:pt x="105" y="22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17"/>
                      <a:pt x="97" y="26"/>
                      <a:pt x="84" y="26"/>
                    </a:cubicBezTo>
                    <a:cubicBezTo>
                      <a:pt x="71" y="26"/>
                      <a:pt x="62" y="21"/>
                      <a:pt x="62" y="21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22" y="22"/>
                      <a:pt x="22" y="18"/>
                    </a:cubicBezTo>
                    <a:cubicBezTo>
                      <a:pt x="22" y="14"/>
                      <a:pt x="31" y="9"/>
                      <a:pt x="29" y="5"/>
                    </a:cubicBezTo>
                    <a:cubicBezTo>
                      <a:pt x="27" y="1"/>
                      <a:pt x="17" y="1"/>
                      <a:pt x="17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7"/>
                      <a:pt x="28" y="53"/>
                      <a:pt x="26" y="57"/>
                    </a:cubicBezTo>
                    <a:cubicBezTo>
                      <a:pt x="24" y="61"/>
                      <a:pt x="20" y="68"/>
                      <a:pt x="20" y="68"/>
                    </a:cubicBezTo>
                    <a:cubicBezTo>
                      <a:pt x="20" y="68"/>
                      <a:pt x="9" y="65"/>
                      <a:pt x="7" y="69"/>
                    </a:cubicBezTo>
                    <a:cubicBezTo>
                      <a:pt x="5" y="73"/>
                      <a:pt x="8" y="80"/>
                      <a:pt x="8" y="80"/>
                    </a:cubicBezTo>
                    <a:cubicBezTo>
                      <a:pt x="8" y="80"/>
                      <a:pt x="11" y="88"/>
                      <a:pt x="10" y="91"/>
                    </a:cubicBezTo>
                    <a:cubicBezTo>
                      <a:pt x="9" y="93"/>
                      <a:pt x="5" y="94"/>
                      <a:pt x="2" y="95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8" y="104"/>
                      <a:pt x="8" y="104"/>
                      <a:pt x="8" y="104"/>
                    </a:cubicBezTo>
                    <a:cubicBezTo>
                      <a:pt x="13" y="104"/>
                      <a:pt x="13" y="104"/>
                      <a:pt x="13" y="104"/>
                    </a:cubicBezTo>
                    <a:cubicBezTo>
                      <a:pt x="13" y="112"/>
                      <a:pt x="13" y="112"/>
                      <a:pt x="13" y="112"/>
                    </a:cubicBezTo>
                    <a:cubicBezTo>
                      <a:pt x="25" y="121"/>
                      <a:pt x="25" y="121"/>
                      <a:pt x="25" y="121"/>
                    </a:cubicBezTo>
                    <a:cubicBezTo>
                      <a:pt x="25" y="121"/>
                      <a:pt x="36" y="128"/>
                      <a:pt x="33" y="139"/>
                    </a:cubicBezTo>
                    <a:cubicBezTo>
                      <a:pt x="32" y="142"/>
                      <a:pt x="31" y="145"/>
                      <a:pt x="29" y="147"/>
                    </a:cubicBezTo>
                    <a:cubicBezTo>
                      <a:pt x="32" y="150"/>
                      <a:pt x="36" y="154"/>
                      <a:pt x="41" y="154"/>
                    </a:cubicBezTo>
                    <a:cubicBezTo>
                      <a:pt x="49" y="154"/>
                      <a:pt x="59" y="144"/>
                      <a:pt x="59" y="144"/>
                    </a:cubicBezTo>
                    <a:cubicBezTo>
                      <a:pt x="73" y="150"/>
                      <a:pt x="73" y="150"/>
                      <a:pt x="73" y="150"/>
                    </a:cubicBezTo>
                    <a:cubicBezTo>
                      <a:pt x="79" y="138"/>
                      <a:pt x="79" y="138"/>
                      <a:pt x="79" y="138"/>
                    </a:cubicBezTo>
                    <a:cubicBezTo>
                      <a:pt x="97" y="135"/>
                      <a:pt x="97" y="135"/>
                      <a:pt x="97" y="135"/>
                    </a:cubicBezTo>
                    <a:cubicBezTo>
                      <a:pt x="97" y="135"/>
                      <a:pt x="101" y="149"/>
                      <a:pt x="109" y="149"/>
                    </a:cubicBezTo>
                    <a:cubicBezTo>
                      <a:pt x="117" y="149"/>
                      <a:pt x="123" y="146"/>
                      <a:pt x="123" y="146"/>
                    </a:cubicBezTo>
                    <a:cubicBezTo>
                      <a:pt x="123" y="146"/>
                      <a:pt x="124" y="155"/>
                      <a:pt x="132" y="154"/>
                    </a:cubicBezTo>
                    <a:cubicBezTo>
                      <a:pt x="140" y="153"/>
                      <a:pt x="145" y="146"/>
                      <a:pt x="145" y="146"/>
                    </a:cubicBezTo>
                    <a:cubicBezTo>
                      <a:pt x="155" y="154"/>
                      <a:pt x="155" y="154"/>
                      <a:pt x="155" y="154"/>
                    </a:cubicBezTo>
                    <a:cubicBezTo>
                      <a:pt x="155" y="154"/>
                      <a:pt x="169" y="153"/>
                      <a:pt x="171" y="148"/>
                    </a:cubicBezTo>
                    <a:cubicBezTo>
                      <a:pt x="173" y="143"/>
                      <a:pt x="167" y="135"/>
                      <a:pt x="167" y="135"/>
                    </a:cubicBezTo>
                    <a:cubicBezTo>
                      <a:pt x="179" y="129"/>
                      <a:pt x="179" y="129"/>
                      <a:pt x="179" y="129"/>
                    </a:cubicBezTo>
                    <a:cubicBezTo>
                      <a:pt x="188" y="114"/>
                      <a:pt x="188" y="114"/>
                      <a:pt x="188" y="114"/>
                    </a:cubicBezTo>
                    <a:cubicBezTo>
                      <a:pt x="208" y="116"/>
                      <a:pt x="208" y="116"/>
                      <a:pt x="208" y="116"/>
                    </a:cubicBezTo>
                    <a:cubicBezTo>
                      <a:pt x="216" y="106"/>
                      <a:pt x="216" y="106"/>
                      <a:pt x="216" y="106"/>
                    </a:cubicBezTo>
                    <a:cubicBezTo>
                      <a:pt x="226" y="119"/>
                      <a:pt x="226" y="119"/>
                      <a:pt x="226" y="119"/>
                    </a:cubicBezTo>
                    <a:cubicBezTo>
                      <a:pt x="226" y="119"/>
                      <a:pt x="240" y="121"/>
                      <a:pt x="249" y="120"/>
                    </a:cubicBezTo>
                    <a:cubicBezTo>
                      <a:pt x="248" y="117"/>
                      <a:pt x="248" y="115"/>
                      <a:pt x="248" y="115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170" name="Textfeld 169">
                <a:extLst>
                  <a:ext uri="{FF2B5EF4-FFF2-40B4-BE49-F238E27FC236}">
                    <a16:creationId xmlns:a16="http://schemas.microsoft.com/office/drawing/2014/main" id="{44737E3D-E439-45FE-9A13-98E231C64721}"/>
                  </a:ext>
                </a:extLst>
              </p:cNvPr>
              <p:cNvSpPr txBox="1"/>
              <p:nvPr/>
            </p:nvSpPr>
            <p:spPr>
              <a:xfrm>
                <a:off x="7432108" y="4758634"/>
                <a:ext cx="6664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rgbClr val="FFFFFF"/>
                    </a:solidFill>
                  </a:rPr>
                  <a:t>BGR</a:t>
                </a:r>
              </a:p>
            </p:txBody>
          </p:sp>
        </p:grpSp>
        <p:grpSp>
          <p:nvGrpSpPr>
            <p:cNvPr id="188" name="BiH">
              <a:extLst>
                <a:ext uri="{FF2B5EF4-FFF2-40B4-BE49-F238E27FC236}">
                  <a16:creationId xmlns:a16="http://schemas.microsoft.com/office/drawing/2014/main" id="{8E4A2B38-11C4-4051-B020-BEFC3811B9AD}"/>
                </a:ext>
              </a:extLst>
            </p:cNvPr>
            <p:cNvGrpSpPr/>
            <p:nvPr/>
          </p:nvGrpSpPr>
          <p:grpSpPr>
            <a:xfrm>
              <a:off x="5349182" y="4214915"/>
              <a:ext cx="949332" cy="770923"/>
              <a:chOff x="5349182" y="4214915"/>
              <a:chExt cx="949332" cy="770923"/>
            </a:xfrm>
          </p:grpSpPr>
          <p:sp>
            <p:nvSpPr>
              <p:cNvPr id="145" name="Freeform 164">
                <a:extLst>
                  <a:ext uri="{FF2B5EF4-FFF2-40B4-BE49-F238E27FC236}">
                    <a16:creationId xmlns:a16="http://schemas.microsoft.com/office/drawing/2014/main" id="{B10B493B-7851-4712-A48D-676D8520C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9182" y="4214915"/>
                <a:ext cx="949332" cy="770923"/>
              </a:xfrm>
              <a:custGeom>
                <a:avLst/>
                <a:gdLst>
                  <a:gd name="T0" fmla="*/ 162 w 173"/>
                  <a:gd name="T1" fmla="*/ 51 h 153"/>
                  <a:gd name="T2" fmla="*/ 151 w 173"/>
                  <a:gd name="T3" fmla="*/ 52 h 153"/>
                  <a:gd name="T4" fmla="*/ 151 w 173"/>
                  <a:gd name="T5" fmla="*/ 41 h 153"/>
                  <a:gd name="T6" fmla="*/ 163 w 173"/>
                  <a:gd name="T7" fmla="*/ 22 h 153"/>
                  <a:gd name="T8" fmla="*/ 144 w 173"/>
                  <a:gd name="T9" fmla="*/ 23 h 153"/>
                  <a:gd name="T10" fmla="*/ 141 w 173"/>
                  <a:gd name="T11" fmla="*/ 18 h 153"/>
                  <a:gd name="T12" fmla="*/ 136 w 173"/>
                  <a:gd name="T13" fmla="*/ 19 h 153"/>
                  <a:gd name="T14" fmla="*/ 126 w 173"/>
                  <a:gd name="T15" fmla="*/ 8 h 153"/>
                  <a:gd name="T16" fmla="*/ 109 w 173"/>
                  <a:gd name="T17" fmla="*/ 7 h 153"/>
                  <a:gd name="T18" fmla="*/ 93 w 173"/>
                  <a:gd name="T19" fmla="*/ 8 h 153"/>
                  <a:gd name="T20" fmla="*/ 80 w 173"/>
                  <a:gd name="T21" fmla="*/ 5 h 153"/>
                  <a:gd name="T22" fmla="*/ 71 w 173"/>
                  <a:gd name="T23" fmla="*/ 9 h 153"/>
                  <a:gd name="T24" fmla="*/ 58 w 173"/>
                  <a:gd name="T25" fmla="*/ 2 h 153"/>
                  <a:gd name="T26" fmla="*/ 43 w 173"/>
                  <a:gd name="T27" fmla="*/ 4 h 153"/>
                  <a:gd name="T28" fmla="*/ 28 w 173"/>
                  <a:gd name="T29" fmla="*/ 8 h 153"/>
                  <a:gd name="T30" fmla="*/ 12 w 173"/>
                  <a:gd name="T31" fmla="*/ 1 h 153"/>
                  <a:gd name="T32" fmla="*/ 9 w 173"/>
                  <a:gd name="T33" fmla="*/ 15 h 153"/>
                  <a:gd name="T34" fmla="*/ 0 w 173"/>
                  <a:gd name="T35" fmla="*/ 20 h 153"/>
                  <a:gd name="T36" fmla="*/ 7 w 173"/>
                  <a:gd name="T37" fmla="*/ 27 h 153"/>
                  <a:gd name="T38" fmla="*/ 19 w 173"/>
                  <a:gd name="T39" fmla="*/ 30 h 153"/>
                  <a:gd name="T40" fmla="*/ 18 w 173"/>
                  <a:gd name="T41" fmla="*/ 39 h 153"/>
                  <a:gd name="T42" fmla="*/ 26 w 173"/>
                  <a:gd name="T43" fmla="*/ 43 h 153"/>
                  <a:gd name="T44" fmla="*/ 26 w 173"/>
                  <a:gd name="T45" fmla="*/ 57 h 153"/>
                  <a:gd name="T46" fmla="*/ 37 w 173"/>
                  <a:gd name="T47" fmla="*/ 60 h 153"/>
                  <a:gd name="T48" fmla="*/ 47 w 173"/>
                  <a:gd name="T49" fmla="*/ 80 h 153"/>
                  <a:gd name="T50" fmla="*/ 75 w 173"/>
                  <a:gd name="T51" fmla="*/ 99 h 153"/>
                  <a:gd name="T52" fmla="*/ 81 w 173"/>
                  <a:gd name="T53" fmla="*/ 120 h 153"/>
                  <a:gd name="T54" fmla="*/ 89 w 173"/>
                  <a:gd name="T55" fmla="*/ 121 h 153"/>
                  <a:gd name="T56" fmla="*/ 125 w 173"/>
                  <a:gd name="T57" fmla="*/ 153 h 153"/>
                  <a:gd name="T58" fmla="*/ 138 w 173"/>
                  <a:gd name="T59" fmla="*/ 137 h 153"/>
                  <a:gd name="T60" fmla="*/ 124 w 173"/>
                  <a:gd name="T61" fmla="*/ 128 h 153"/>
                  <a:gd name="T62" fmla="*/ 125 w 173"/>
                  <a:gd name="T63" fmla="*/ 118 h 153"/>
                  <a:gd name="T64" fmla="*/ 130 w 173"/>
                  <a:gd name="T65" fmla="*/ 118 h 153"/>
                  <a:gd name="T66" fmla="*/ 139 w 173"/>
                  <a:gd name="T67" fmla="*/ 103 h 153"/>
                  <a:gd name="T68" fmla="*/ 150 w 173"/>
                  <a:gd name="T69" fmla="*/ 104 h 153"/>
                  <a:gd name="T70" fmla="*/ 150 w 173"/>
                  <a:gd name="T71" fmla="*/ 89 h 153"/>
                  <a:gd name="T72" fmla="*/ 171 w 173"/>
                  <a:gd name="T73" fmla="*/ 86 h 153"/>
                  <a:gd name="T74" fmla="*/ 159 w 173"/>
                  <a:gd name="T75" fmla="*/ 66 h 153"/>
                  <a:gd name="T76" fmla="*/ 173 w 173"/>
                  <a:gd name="T77" fmla="*/ 64 h 153"/>
                  <a:gd name="T78" fmla="*/ 162 w 173"/>
                  <a:gd name="T79" fmla="*/ 51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3" h="153">
                    <a:moveTo>
                      <a:pt x="162" y="51"/>
                    </a:moveTo>
                    <a:cubicBezTo>
                      <a:pt x="155" y="49"/>
                      <a:pt x="151" y="52"/>
                      <a:pt x="151" y="52"/>
                    </a:cubicBezTo>
                    <a:cubicBezTo>
                      <a:pt x="151" y="41"/>
                      <a:pt x="151" y="41"/>
                      <a:pt x="151" y="41"/>
                    </a:cubicBezTo>
                    <a:cubicBezTo>
                      <a:pt x="151" y="41"/>
                      <a:pt x="163" y="27"/>
                      <a:pt x="163" y="22"/>
                    </a:cubicBezTo>
                    <a:cubicBezTo>
                      <a:pt x="163" y="17"/>
                      <a:pt x="144" y="23"/>
                      <a:pt x="144" y="23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36" y="19"/>
                      <a:pt x="136" y="19"/>
                      <a:pt x="136" y="19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6" y="8"/>
                      <a:pt x="115" y="8"/>
                      <a:pt x="109" y="7"/>
                    </a:cubicBezTo>
                    <a:cubicBezTo>
                      <a:pt x="103" y="6"/>
                      <a:pt x="96" y="8"/>
                      <a:pt x="93" y="8"/>
                    </a:cubicBezTo>
                    <a:cubicBezTo>
                      <a:pt x="90" y="8"/>
                      <a:pt x="80" y="5"/>
                      <a:pt x="80" y="5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8"/>
                      <a:pt x="16" y="0"/>
                      <a:pt x="12" y="1"/>
                    </a:cubicBezTo>
                    <a:cubicBezTo>
                      <a:pt x="8" y="2"/>
                      <a:pt x="9" y="15"/>
                      <a:pt x="9" y="1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39"/>
                      <a:pt x="23" y="39"/>
                      <a:pt x="26" y="43"/>
                    </a:cubicBezTo>
                    <a:cubicBezTo>
                      <a:pt x="29" y="47"/>
                      <a:pt x="26" y="57"/>
                      <a:pt x="26" y="57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47" y="80"/>
                      <a:pt x="51" y="84"/>
                      <a:pt x="75" y="99"/>
                    </a:cubicBezTo>
                    <a:cubicBezTo>
                      <a:pt x="90" y="108"/>
                      <a:pt x="86" y="116"/>
                      <a:pt x="81" y="120"/>
                    </a:cubicBezTo>
                    <a:cubicBezTo>
                      <a:pt x="89" y="121"/>
                      <a:pt x="89" y="121"/>
                      <a:pt x="89" y="121"/>
                    </a:cubicBezTo>
                    <a:cubicBezTo>
                      <a:pt x="89" y="121"/>
                      <a:pt x="116" y="148"/>
                      <a:pt x="125" y="153"/>
                    </a:cubicBezTo>
                    <a:cubicBezTo>
                      <a:pt x="138" y="137"/>
                      <a:pt x="138" y="137"/>
                      <a:pt x="138" y="137"/>
                    </a:cubicBezTo>
                    <a:cubicBezTo>
                      <a:pt x="138" y="137"/>
                      <a:pt x="127" y="131"/>
                      <a:pt x="124" y="128"/>
                    </a:cubicBezTo>
                    <a:cubicBezTo>
                      <a:pt x="121" y="125"/>
                      <a:pt x="125" y="118"/>
                      <a:pt x="125" y="118"/>
                    </a:cubicBezTo>
                    <a:cubicBezTo>
                      <a:pt x="130" y="118"/>
                      <a:pt x="130" y="118"/>
                      <a:pt x="130" y="118"/>
                    </a:cubicBezTo>
                    <a:cubicBezTo>
                      <a:pt x="130" y="118"/>
                      <a:pt x="136" y="107"/>
                      <a:pt x="139" y="103"/>
                    </a:cubicBezTo>
                    <a:cubicBezTo>
                      <a:pt x="142" y="99"/>
                      <a:pt x="150" y="104"/>
                      <a:pt x="150" y="104"/>
                    </a:cubicBezTo>
                    <a:cubicBezTo>
                      <a:pt x="150" y="89"/>
                      <a:pt x="150" y="89"/>
                      <a:pt x="150" y="89"/>
                    </a:cubicBezTo>
                    <a:cubicBezTo>
                      <a:pt x="150" y="89"/>
                      <a:pt x="169" y="93"/>
                      <a:pt x="171" y="86"/>
                    </a:cubicBezTo>
                    <a:cubicBezTo>
                      <a:pt x="173" y="79"/>
                      <a:pt x="159" y="66"/>
                      <a:pt x="159" y="66"/>
                    </a:cubicBezTo>
                    <a:cubicBezTo>
                      <a:pt x="173" y="64"/>
                      <a:pt x="173" y="64"/>
                      <a:pt x="173" y="64"/>
                    </a:cubicBezTo>
                    <a:cubicBezTo>
                      <a:pt x="173" y="64"/>
                      <a:pt x="169" y="53"/>
                      <a:pt x="162" y="51"/>
                    </a:cubicBezTo>
                    <a:close/>
                  </a:path>
                </a:pathLst>
              </a:custGeom>
              <a:solidFill>
                <a:schemeClr val="tx2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8F212A"/>
                  </a:solidFill>
                </a:endParaRPr>
              </a:p>
            </p:txBody>
          </p:sp>
          <p:sp>
            <p:nvSpPr>
              <p:cNvPr id="171" name="Textfeld 170">
                <a:extLst>
                  <a:ext uri="{FF2B5EF4-FFF2-40B4-BE49-F238E27FC236}">
                    <a16:creationId xmlns:a16="http://schemas.microsoft.com/office/drawing/2014/main" id="{3DA01886-CBD7-4DE2-8FE6-FBA1A6571F12}"/>
                  </a:ext>
                </a:extLst>
              </p:cNvPr>
              <p:cNvSpPr txBox="1"/>
              <p:nvPr/>
            </p:nvSpPr>
            <p:spPr>
              <a:xfrm>
                <a:off x="5598867" y="4334170"/>
                <a:ext cx="6232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rgbClr val="FFFFFF"/>
                    </a:solidFill>
                  </a:rPr>
                  <a:t>BIH</a:t>
                </a:r>
              </a:p>
            </p:txBody>
          </p:sp>
        </p:grpSp>
        <p:grpSp>
          <p:nvGrpSpPr>
            <p:cNvPr id="193" name="SRB">
              <a:extLst>
                <a:ext uri="{FF2B5EF4-FFF2-40B4-BE49-F238E27FC236}">
                  <a16:creationId xmlns:a16="http://schemas.microsoft.com/office/drawing/2014/main" id="{5652E3AE-209D-4736-B8BC-8FE6CC8D9E83}"/>
                </a:ext>
              </a:extLst>
            </p:cNvPr>
            <p:cNvGrpSpPr/>
            <p:nvPr/>
          </p:nvGrpSpPr>
          <p:grpSpPr>
            <a:xfrm>
              <a:off x="6088162" y="3952619"/>
              <a:ext cx="1006867" cy="1162915"/>
              <a:chOff x="6088162" y="3952619"/>
              <a:chExt cx="1006867" cy="1162915"/>
            </a:xfrm>
          </p:grpSpPr>
          <p:sp>
            <p:nvSpPr>
              <p:cNvPr id="149" name="Freeform 169">
                <a:extLst>
                  <a:ext uri="{FF2B5EF4-FFF2-40B4-BE49-F238E27FC236}">
                    <a16:creationId xmlns:a16="http://schemas.microsoft.com/office/drawing/2014/main" id="{B512F076-1B90-40B1-A917-300E618EE35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88162" y="3952619"/>
                <a:ext cx="1006867" cy="1162915"/>
              </a:xfrm>
              <a:custGeom>
                <a:avLst/>
                <a:gdLst>
                  <a:gd name="T0" fmla="*/ 167 w 185"/>
                  <a:gd name="T1" fmla="*/ 152 h 233"/>
                  <a:gd name="T2" fmla="*/ 160 w 185"/>
                  <a:gd name="T3" fmla="*/ 140 h 233"/>
                  <a:gd name="T4" fmla="*/ 166 w 185"/>
                  <a:gd name="T5" fmla="*/ 120 h 233"/>
                  <a:gd name="T6" fmla="*/ 161 w 185"/>
                  <a:gd name="T7" fmla="*/ 102 h 233"/>
                  <a:gd name="T8" fmla="*/ 171 w 185"/>
                  <a:gd name="T9" fmla="*/ 88 h 233"/>
                  <a:gd name="T10" fmla="*/ 139 w 185"/>
                  <a:gd name="T11" fmla="*/ 91 h 233"/>
                  <a:gd name="T12" fmla="*/ 117 w 185"/>
                  <a:gd name="T13" fmla="*/ 82 h 233"/>
                  <a:gd name="T14" fmla="*/ 115 w 185"/>
                  <a:gd name="T15" fmla="*/ 56 h 233"/>
                  <a:gd name="T16" fmla="*/ 91 w 185"/>
                  <a:gd name="T17" fmla="*/ 48 h 233"/>
                  <a:gd name="T18" fmla="*/ 77 w 185"/>
                  <a:gd name="T19" fmla="*/ 27 h 233"/>
                  <a:gd name="T20" fmla="*/ 48 w 185"/>
                  <a:gd name="T21" fmla="*/ 6 h 233"/>
                  <a:gd name="T22" fmla="*/ 18 w 185"/>
                  <a:gd name="T23" fmla="*/ 17 h 233"/>
                  <a:gd name="T24" fmla="*/ 0 w 185"/>
                  <a:gd name="T25" fmla="*/ 21 h 233"/>
                  <a:gd name="T26" fmla="*/ 6 w 185"/>
                  <a:gd name="T27" fmla="*/ 40 h 233"/>
                  <a:gd name="T28" fmla="*/ 8 w 185"/>
                  <a:gd name="T29" fmla="*/ 53 h 233"/>
                  <a:gd name="T30" fmla="*/ 12 w 185"/>
                  <a:gd name="T31" fmla="*/ 65 h 233"/>
                  <a:gd name="T32" fmla="*/ 5 w 185"/>
                  <a:gd name="T33" fmla="*/ 72 h 233"/>
                  <a:gd name="T34" fmla="*/ 27 w 185"/>
                  <a:gd name="T35" fmla="*/ 76 h 233"/>
                  <a:gd name="T36" fmla="*/ 15 w 185"/>
                  <a:gd name="T37" fmla="*/ 106 h 233"/>
                  <a:gd name="T38" fmla="*/ 37 w 185"/>
                  <a:gd name="T39" fmla="*/ 118 h 233"/>
                  <a:gd name="T40" fmla="*/ 35 w 185"/>
                  <a:gd name="T41" fmla="*/ 140 h 233"/>
                  <a:gd name="T42" fmla="*/ 41 w 185"/>
                  <a:gd name="T43" fmla="*/ 153 h 233"/>
                  <a:gd name="T44" fmla="*/ 58 w 185"/>
                  <a:gd name="T45" fmla="*/ 174 h 233"/>
                  <a:gd name="T46" fmla="*/ 65 w 185"/>
                  <a:gd name="T47" fmla="*/ 199 h 233"/>
                  <a:gd name="T48" fmla="*/ 71 w 185"/>
                  <a:gd name="T49" fmla="*/ 211 h 233"/>
                  <a:gd name="T50" fmla="*/ 84 w 185"/>
                  <a:gd name="T51" fmla="*/ 221 h 233"/>
                  <a:gd name="T52" fmla="*/ 95 w 185"/>
                  <a:gd name="T53" fmla="*/ 229 h 233"/>
                  <a:gd name="T54" fmla="*/ 112 w 185"/>
                  <a:gd name="T55" fmla="*/ 221 h 233"/>
                  <a:gd name="T56" fmla="*/ 128 w 185"/>
                  <a:gd name="T57" fmla="*/ 213 h 233"/>
                  <a:gd name="T58" fmla="*/ 158 w 185"/>
                  <a:gd name="T59" fmla="*/ 207 h 233"/>
                  <a:gd name="T60" fmla="*/ 165 w 185"/>
                  <a:gd name="T61" fmla="*/ 192 h 233"/>
                  <a:gd name="T62" fmla="*/ 177 w 185"/>
                  <a:gd name="T63" fmla="*/ 180 h 233"/>
                  <a:gd name="T64" fmla="*/ 180 w 185"/>
                  <a:gd name="T65" fmla="*/ 159 h 233"/>
                  <a:gd name="T66" fmla="*/ 27 w 185"/>
                  <a:gd name="T67" fmla="*/ 144 h 233"/>
                  <a:gd name="T68" fmla="*/ 24 w 185"/>
                  <a:gd name="T69" fmla="*/ 144 h 233"/>
                  <a:gd name="T70" fmla="*/ 24 w 185"/>
                  <a:gd name="T71" fmla="*/ 144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5" h="233">
                    <a:moveTo>
                      <a:pt x="180" y="159"/>
                    </a:moveTo>
                    <a:cubicBezTo>
                      <a:pt x="167" y="152"/>
                      <a:pt x="167" y="152"/>
                      <a:pt x="167" y="152"/>
                    </a:cubicBezTo>
                    <a:cubicBezTo>
                      <a:pt x="169" y="145"/>
                      <a:pt x="169" y="145"/>
                      <a:pt x="169" y="145"/>
                    </a:cubicBezTo>
                    <a:cubicBezTo>
                      <a:pt x="160" y="140"/>
                      <a:pt x="160" y="140"/>
                      <a:pt x="160" y="140"/>
                    </a:cubicBezTo>
                    <a:cubicBezTo>
                      <a:pt x="157" y="128"/>
                      <a:pt x="157" y="128"/>
                      <a:pt x="157" y="128"/>
                    </a:cubicBezTo>
                    <a:cubicBezTo>
                      <a:pt x="166" y="120"/>
                      <a:pt x="166" y="120"/>
                      <a:pt x="166" y="120"/>
                    </a:cubicBezTo>
                    <a:cubicBezTo>
                      <a:pt x="168" y="106"/>
                      <a:pt x="168" y="106"/>
                      <a:pt x="168" y="106"/>
                    </a:cubicBezTo>
                    <a:cubicBezTo>
                      <a:pt x="161" y="102"/>
                      <a:pt x="161" y="102"/>
                      <a:pt x="161" y="102"/>
                    </a:cubicBezTo>
                    <a:cubicBezTo>
                      <a:pt x="168" y="94"/>
                      <a:pt x="168" y="94"/>
                      <a:pt x="168" y="94"/>
                    </a:cubicBezTo>
                    <a:cubicBezTo>
                      <a:pt x="171" y="88"/>
                      <a:pt x="171" y="88"/>
                      <a:pt x="171" y="88"/>
                    </a:cubicBezTo>
                    <a:cubicBezTo>
                      <a:pt x="155" y="84"/>
                      <a:pt x="155" y="84"/>
                      <a:pt x="155" y="84"/>
                    </a:cubicBezTo>
                    <a:cubicBezTo>
                      <a:pt x="139" y="91"/>
                      <a:pt x="139" y="91"/>
                      <a:pt x="139" y="91"/>
                    </a:cubicBezTo>
                    <a:cubicBezTo>
                      <a:pt x="133" y="84"/>
                      <a:pt x="133" y="84"/>
                      <a:pt x="133" y="84"/>
                    </a:cubicBezTo>
                    <a:cubicBezTo>
                      <a:pt x="117" y="82"/>
                      <a:pt x="117" y="82"/>
                      <a:pt x="117" y="82"/>
                    </a:cubicBezTo>
                    <a:cubicBezTo>
                      <a:pt x="112" y="71"/>
                      <a:pt x="112" y="71"/>
                      <a:pt x="112" y="71"/>
                    </a:cubicBezTo>
                    <a:cubicBezTo>
                      <a:pt x="112" y="71"/>
                      <a:pt x="117" y="62"/>
                      <a:pt x="115" y="56"/>
                    </a:cubicBezTo>
                    <a:cubicBezTo>
                      <a:pt x="113" y="50"/>
                      <a:pt x="101" y="49"/>
                      <a:pt x="99" y="54"/>
                    </a:cubicBezTo>
                    <a:cubicBezTo>
                      <a:pt x="97" y="59"/>
                      <a:pt x="91" y="48"/>
                      <a:pt x="91" y="48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77" y="27"/>
                      <a:pt x="77" y="27"/>
                      <a:pt x="77" y="27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33" y="0"/>
                      <a:pt x="30" y="6"/>
                    </a:cubicBezTo>
                    <a:cubicBezTo>
                      <a:pt x="27" y="12"/>
                      <a:pt x="18" y="17"/>
                      <a:pt x="18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24" y="56"/>
                      <a:pt x="25" y="59"/>
                    </a:cubicBezTo>
                    <a:cubicBezTo>
                      <a:pt x="26" y="62"/>
                      <a:pt x="12" y="65"/>
                      <a:pt x="12" y="65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8" y="77"/>
                      <a:pt x="27" y="71"/>
                      <a:pt x="27" y="76"/>
                    </a:cubicBezTo>
                    <a:cubicBezTo>
                      <a:pt x="27" y="81"/>
                      <a:pt x="15" y="95"/>
                      <a:pt x="15" y="95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15" y="106"/>
                      <a:pt x="19" y="103"/>
                      <a:pt x="26" y="105"/>
                    </a:cubicBezTo>
                    <a:cubicBezTo>
                      <a:pt x="33" y="107"/>
                      <a:pt x="37" y="118"/>
                      <a:pt x="37" y="118"/>
                    </a:cubicBezTo>
                    <a:cubicBezTo>
                      <a:pt x="23" y="120"/>
                      <a:pt x="23" y="120"/>
                      <a:pt x="23" y="120"/>
                    </a:cubicBezTo>
                    <a:cubicBezTo>
                      <a:pt x="23" y="120"/>
                      <a:pt x="37" y="133"/>
                      <a:pt x="35" y="140"/>
                    </a:cubicBezTo>
                    <a:cubicBezTo>
                      <a:pt x="34" y="142"/>
                      <a:pt x="33" y="143"/>
                      <a:pt x="31" y="143"/>
                    </a:cubicBezTo>
                    <a:cubicBezTo>
                      <a:pt x="41" y="153"/>
                      <a:pt x="41" y="153"/>
                      <a:pt x="41" y="153"/>
                    </a:cubicBezTo>
                    <a:cubicBezTo>
                      <a:pt x="50" y="160"/>
                      <a:pt x="50" y="160"/>
                      <a:pt x="50" y="160"/>
                    </a:cubicBezTo>
                    <a:cubicBezTo>
                      <a:pt x="58" y="174"/>
                      <a:pt x="58" y="174"/>
                      <a:pt x="58" y="174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5" y="199"/>
                      <a:pt x="65" y="199"/>
                      <a:pt x="65" y="199"/>
                    </a:cubicBezTo>
                    <a:cubicBezTo>
                      <a:pt x="63" y="196"/>
                      <a:pt x="63" y="196"/>
                      <a:pt x="63" y="196"/>
                    </a:cubicBezTo>
                    <a:cubicBezTo>
                      <a:pt x="71" y="211"/>
                      <a:pt x="71" y="211"/>
                      <a:pt x="71" y="211"/>
                    </a:cubicBezTo>
                    <a:cubicBezTo>
                      <a:pt x="80" y="211"/>
                      <a:pt x="80" y="211"/>
                      <a:pt x="80" y="211"/>
                    </a:cubicBezTo>
                    <a:cubicBezTo>
                      <a:pt x="84" y="221"/>
                      <a:pt x="84" y="221"/>
                      <a:pt x="84" y="221"/>
                    </a:cubicBezTo>
                    <a:cubicBezTo>
                      <a:pt x="84" y="233"/>
                      <a:pt x="84" y="233"/>
                      <a:pt x="84" y="233"/>
                    </a:cubicBezTo>
                    <a:cubicBezTo>
                      <a:pt x="95" y="229"/>
                      <a:pt x="95" y="229"/>
                      <a:pt x="95" y="229"/>
                    </a:cubicBezTo>
                    <a:cubicBezTo>
                      <a:pt x="100" y="221"/>
                      <a:pt x="100" y="221"/>
                      <a:pt x="100" y="221"/>
                    </a:cubicBezTo>
                    <a:cubicBezTo>
                      <a:pt x="100" y="221"/>
                      <a:pt x="105" y="221"/>
                      <a:pt x="112" y="221"/>
                    </a:cubicBezTo>
                    <a:cubicBezTo>
                      <a:pt x="119" y="221"/>
                      <a:pt x="115" y="213"/>
                      <a:pt x="115" y="213"/>
                    </a:cubicBezTo>
                    <a:cubicBezTo>
                      <a:pt x="128" y="213"/>
                      <a:pt x="128" y="213"/>
                      <a:pt x="128" y="213"/>
                    </a:cubicBezTo>
                    <a:cubicBezTo>
                      <a:pt x="132" y="209"/>
                      <a:pt x="132" y="209"/>
                      <a:pt x="132" y="209"/>
                    </a:cubicBezTo>
                    <a:cubicBezTo>
                      <a:pt x="158" y="207"/>
                      <a:pt x="158" y="207"/>
                      <a:pt x="158" y="207"/>
                    </a:cubicBezTo>
                    <a:cubicBezTo>
                      <a:pt x="158" y="207"/>
                      <a:pt x="166" y="206"/>
                      <a:pt x="167" y="203"/>
                    </a:cubicBezTo>
                    <a:cubicBezTo>
                      <a:pt x="168" y="200"/>
                      <a:pt x="165" y="192"/>
                      <a:pt x="165" y="192"/>
                    </a:cubicBezTo>
                    <a:cubicBezTo>
                      <a:pt x="165" y="192"/>
                      <a:pt x="162" y="185"/>
                      <a:pt x="164" y="181"/>
                    </a:cubicBezTo>
                    <a:cubicBezTo>
                      <a:pt x="166" y="177"/>
                      <a:pt x="177" y="180"/>
                      <a:pt x="177" y="180"/>
                    </a:cubicBezTo>
                    <a:cubicBezTo>
                      <a:pt x="177" y="180"/>
                      <a:pt x="181" y="173"/>
                      <a:pt x="183" y="169"/>
                    </a:cubicBezTo>
                    <a:cubicBezTo>
                      <a:pt x="185" y="165"/>
                      <a:pt x="180" y="159"/>
                      <a:pt x="180" y="159"/>
                    </a:cubicBezTo>
                    <a:close/>
                    <a:moveTo>
                      <a:pt x="24" y="144"/>
                    </a:moveTo>
                    <a:cubicBezTo>
                      <a:pt x="25" y="144"/>
                      <a:pt x="26" y="144"/>
                      <a:pt x="27" y="144"/>
                    </a:cubicBezTo>
                    <a:cubicBezTo>
                      <a:pt x="26" y="144"/>
                      <a:pt x="25" y="144"/>
                      <a:pt x="24" y="144"/>
                    </a:cubicBezTo>
                    <a:close/>
                    <a:moveTo>
                      <a:pt x="24" y="144"/>
                    </a:moveTo>
                    <a:cubicBezTo>
                      <a:pt x="22" y="144"/>
                      <a:pt x="19" y="144"/>
                      <a:pt x="18" y="143"/>
                    </a:cubicBezTo>
                    <a:cubicBezTo>
                      <a:pt x="19" y="144"/>
                      <a:pt x="22" y="144"/>
                      <a:pt x="24" y="144"/>
                    </a:cubicBezTo>
                    <a:close/>
                  </a:path>
                </a:pathLst>
              </a:custGeom>
              <a:solidFill>
                <a:schemeClr val="tx2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AT">
                  <a:solidFill>
                    <a:srgbClr val="8F212A"/>
                  </a:solidFill>
                </a:endParaRPr>
              </a:p>
            </p:txBody>
          </p:sp>
          <p:sp>
            <p:nvSpPr>
              <p:cNvPr id="172" name="Textfeld 171">
                <a:extLst>
                  <a:ext uri="{FF2B5EF4-FFF2-40B4-BE49-F238E27FC236}">
                    <a16:creationId xmlns:a16="http://schemas.microsoft.com/office/drawing/2014/main" id="{7ECB43CA-D4B3-4A57-979E-58144BA15B54}"/>
                  </a:ext>
                </a:extLst>
              </p:cNvPr>
              <p:cNvSpPr txBox="1"/>
              <p:nvPr/>
            </p:nvSpPr>
            <p:spPr>
              <a:xfrm>
                <a:off x="6340800" y="4385270"/>
                <a:ext cx="7049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rgbClr val="FFFFFF"/>
                    </a:solidFill>
                  </a:rPr>
                  <a:t>SRB</a:t>
                </a:r>
              </a:p>
            </p:txBody>
          </p:sp>
        </p:grpSp>
        <p:grpSp>
          <p:nvGrpSpPr>
            <p:cNvPr id="194" name="MNE">
              <a:extLst>
                <a:ext uri="{FF2B5EF4-FFF2-40B4-BE49-F238E27FC236}">
                  <a16:creationId xmlns:a16="http://schemas.microsoft.com/office/drawing/2014/main" id="{433C4FA2-2C86-49A6-9574-3970CDBE15DB}"/>
                </a:ext>
              </a:extLst>
            </p:cNvPr>
            <p:cNvGrpSpPr/>
            <p:nvPr/>
          </p:nvGrpSpPr>
          <p:grpSpPr>
            <a:xfrm>
              <a:off x="5985760" y="4658086"/>
              <a:ext cx="599216" cy="444258"/>
              <a:chOff x="5985760" y="4658086"/>
              <a:chExt cx="599216" cy="444258"/>
            </a:xfrm>
          </p:grpSpPr>
          <p:sp>
            <p:nvSpPr>
              <p:cNvPr id="160" name="Freeform 189">
                <a:extLst>
                  <a:ext uri="{FF2B5EF4-FFF2-40B4-BE49-F238E27FC236}">
                    <a16:creationId xmlns:a16="http://schemas.microsoft.com/office/drawing/2014/main" id="{1D3E3CE1-CFFF-4891-B625-178D626CA6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8257" y="4658086"/>
                <a:ext cx="445894" cy="444258"/>
              </a:xfrm>
              <a:custGeom>
                <a:avLst/>
                <a:gdLst>
                  <a:gd name="T0" fmla="*/ 79 w 80"/>
                  <a:gd name="T1" fmla="*/ 27 h 90"/>
                  <a:gd name="T2" fmla="*/ 73 w 80"/>
                  <a:gd name="T3" fmla="*/ 31 h 90"/>
                  <a:gd name="T4" fmla="*/ 65 w 80"/>
                  <a:gd name="T5" fmla="*/ 17 h 90"/>
                  <a:gd name="T6" fmla="*/ 56 w 80"/>
                  <a:gd name="T7" fmla="*/ 10 h 90"/>
                  <a:gd name="T8" fmla="*/ 46 w 80"/>
                  <a:gd name="T9" fmla="*/ 0 h 90"/>
                  <a:gd name="T10" fmla="*/ 29 w 80"/>
                  <a:gd name="T11" fmla="*/ 0 h 90"/>
                  <a:gd name="T12" fmla="*/ 29 w 80"/>
                  <a:gd name="T13" fmla="*/ 15 h 90"/>
                  <a:gd name="T14" fmla="*/ 18 w 80"/>
                  <a:gd name="T15" fmla="*/ 14 h 90"/>
                  <a:gd name="T16" fmla="*/ 9 w 80"/>
                  <a:gd name="T17" fmla="*/ 29 h 90"/>
                  <a:gd name="T18" fmla="*/ 4 w 80"/>
                  <a:gd name="T19" fmla="*/ 29 h 90"/>
                  <a:gd name="T20" fmla="*/ 3 w 80"/>
                  <a:gd name="T21" fmla="*/ 39 h 90"/>
                  <a:gd name="T22" fmla="*/ 17 w 80"/>
                  <a:gd name="T23" fmla="*/ 48 h 90"/>
                  <a:gd name="T24" fmla="*/ 4 w 80"/>
                  <a:gd name="T25" fmla="*/ 64 h 90"/>
                  <a:gd name="T26" fmla="*/ 6 w 80"/>
                  <a:gd name="T27" fmla="*/ 65 h 90"/>
                  <a:gd name="T28" fmla="*/ 24 w 80"/>
                  <a:gd name="T29" fmla="*/ 62 h 90"/>
                  <a:gd name="T30" fmla="*/ 24 w 80"/>
                  <a:gd name="T31" fmla="*/ 74 h 90"/>
                  <a:gd name="T32" fmla="*/ 41 w 80"/>
                  <a:gd name="T33" fmla="*/ 90 h 90"/>
                  <a:gd name="T34" fmla="*/ 48 w 80"/>
                  <a:gd name="T35" fmla="*/ 81 h 90"/>
                  <a:gd name="T36" fmla="*/ 46 w 80"/>
                  <a:gd name="T37" fmla="*/ 71 h 90"/>
                  <a:gd name="T38" fmla="*/ 40 w 80"/>
                  <a:gd name="T39" fmla="*/ 74 h 90"/>
                  <a:gd name="T40" fmla="*/ 31 w 80"/>
                  <a:gd name="T41" fmla="*/ 68 h 90"/>
                  <a:gd name="T42" fmla="*/ 46 w 80"/>
                  <a:gd name="T43" fmla="*/ 68 h 90"/>
                  <a:gd name="T44" fmla="*/ 52 w 80"/>
                  <a:gd name="T45" fmla="*/ 63 h 90"/>
                  <a:gd name="T46" fmla="*/ 54 w 80"/>
                  <a:gd name="T47" fmla="*/ 49 h 90"/>
                  <a:gd name="T48" fmla="*/ 72 w 80"/>
                  <a:gd name="T49" fmla="*/ 59 h 90"/>
                  <a:gd name="T50" fmla="*/ 78 w 80"/>
                  <a:gd name="T51" fmla="*/ 53 h 90"/>
                  <a:gd name="T52" fmla="*/ 80 w 80"/>
                  <a:gd name="T53" fmla="*/ 56 h 90"/>
                  <a:gd name="T54" fmla="*/ 79 w 80"/>
                  <a:gd name="T55" fmla="*/ 2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0" h="90">
                    <a:moveTo>
                      <a:pt x="79" y="27"/>
                    </a:moveTo>
                    <a:cubicBezTo>
                      <a:pt x="73" y="31"/>
                      <a:pt x="73" y="31"/>
                      <a:pt x="73" y="31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9" y="2"/>
                      <a:pt x="29" y="0"/>
                      <a:pt x="29" y="0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1" y="10"/>
                      <a:pt x="18" y="14"/>
                    </a:cubicBezTo>
                    <a:cubicBezTo>
                      <a:pt x="15" y="18"/>
                      <a:pt x="9" y="29"/>
                      <a:pt x="9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0" y="36"/>
                      <a:pt x="3" y="39"/>
                    </a:cubicBezTo>
                    <a:cubicBezTo>
                      <a:pt x="6" y="42"/>
                      <a:pt x="17" y="48"/>
                      <a:pt x="17" y="48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5" y="65"/>
                      <a:pt x="6" y="65"/>
                      <a:pt x="6" y="65"/>
                    </a:cubicBezTo>
                    <a:cubicBezTo>
                      <a:pt x="13" y="67"/>
                      <a:pt x="24" y="62"/>
                      <a:pt x="24" y="62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41" y="90"/>
                      <a:pt x="41" y="90"/>
                      <a:pt x="41" y="90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0" y="74"/>
                      <a:pt x="40" y="74"/>
                      <a:pt x="40" y="74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46" y="68"/>
                      <a:pt x="46" y="68"/>
                      <a:pt x="46" y="68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80" y="56"/>
                      <a:pt x="80" y="56"/>
                      <a:pt x="80" y="56"/>
                    </a:cubicBezTo>
                    <a:lnTo>
                      <a:pt x="79" y="27"/>
                    </a:lnTo>
                    <a:close/>
                  </a:path>
                </a:pathLst>
              </a:custGeom>
              <a:solidFill>
                <a:schemeClr val="tx2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8F212A"/>
                  </a:solidFill>
                </a:endParaRPr>
              </a:p>
            </p:txBody>
          </p:sp>
          <p:sp>
            <p:nvSpPr>
              <p:cNvPr id="173" name="Textfeld 172">
                <a:extLst>
                  <a:ext uri="{FF2B5EF4-FFF2-40B4-BE49-F238E27FC236}">
                    <a16:creationId xmlns:a16="http://schemas.microsoft.com/office/drawing/2014/main" id="{309C62D2-C1B3-4581-992B-9A3A0F0A283C}"/>
                  </a:ext>
                </a:extLst>
              </p:cNvPr>
              <p:cNvSpPr txBox="1"/>
              <p:nvPr/>
            </p:nvSpPr>
            <p:spPr>
              <a:xfrm>
                <a:off x="5985760" y="4697843"/>
                <a:ext cx="599216" cy="251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250" b="1">
                    <a:solidFill>
                      <a:schemeClr val="bg1"/>
                    </a:solidFill>
                  </a:rPr>
                  <a:t>MNE</a:t>
                </a:r>
              </a:p>
            </p:txBody>
          </p:sp>
        </p:grpSp>
        <p:grpSp>
          <p:nvGrpSpPr>
            <p:cNvPr id="182" name="IT">
              <a:extLst>
                <a:ext uri="{FF2B5EF4-FFF2-40B4-BE49-F238E27FC236}">
                  <a16:creationId xmlns:a16="http://schemas.microsoft.com/office/drawing/2014/main" id="{1C095AAE-01B7-4666-923A-50CDD30C0FEA}"/>
                </a:ext>
              </a:extLst>
            </p:cNvPr>
            <p:cNvGrpSpPr/>
            <p:nvPr/>
          </p:nvGrpSpPr>
          <p:grpSpPr>
            <a:xfrm>
              <a:off x="3269923" y="3730057"/>
              <a:ext cx="2833607" cy="2796214"/>
              <a:chOff x="3269923" y="3730057"/>
              <a:chExt cx="2833607" cy="2796214"/>
            </a:xfrm>
          </p:grpSpPr>
          <p:sp>
            <p:nvSpPr>
              <p:cNvPr id="156" name="Freeform 180">
                <a:extLst>
                  <a:ext uri="{FF2B5EF4-FFF2-40B4-BE49-F238E27FC236}">
                    <a16:creationId xmlns:a16="http://schemas.microsoft.com/office/drawing/2014/main" id="{AC3F544C-96FC-4DFC-BEB6-1E7A145356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69923" y="3730057"/>
                <a:ext cx="2833607" cy="2796214"/>
              </a:xfrm>
              <a:custGeom>
                <a:avLst/>
                <a:gdLst>
                  <a:gd name="T0" fmla="*/ 341 w 523"/>
                  <a:gd name="T1" fmla="*/ 483 h 554"/>
                  <a:gd name="T2" fmla="*/ 278 w 523"/>
                  <a:gd name="T3" fmla="*/ 485 h 554"/>
                  <a:gd name="T4" fmla="*/ 281 w 523"/>
                  <a:gd name="T5" fmla="*/ 507 h 554"/>
                  <a:gd name="T6" fmla="*/ 330 w 523"/>
                  <a:gd name="T7" fmla="*/ 531 h 554"/>
                  <a:gd name="T8" fmla="*/ 372 w 523"/>
                  <a:gd name="T9" fmla="*/ 513 h 554"/>
                  <a:gd name="T10" fmla="*/ 378 w 523"/>
                  <a:gd name="T11" fmla="*/ 479 h 554"/>
                  <a:gd name="T12" fmla="*/ 68 w 523"/>
                  <a:gd name="T13" fmla="*/ 320 h 554"/>
                  <a:gd name="T14" fmla="*/ 75 w 523"/>
                  <a:gd name="T15" fmla="*/ 381 h 554"/>
                  <a:gd name="T16" fmla="*/ 78 w 523"/>
                  <a:gd name="T17" fmla="*/ 424 h 554"/>
                  <a:gd name="T18" fmla="*/ 103 w 523"/>
                  <a:gd name="T19" fmla="*/ 414 h 554"/>
                  <a:gd name="T20" fmla="*/ 133 w 523"/>
                  <a:gd name="T21" fmla="*/ 388 h 554"/>
                  <a:gd name="T22" fmla="*/ 140 w 523"/>
                  <a:gd name="T23" fmla="*/ 352 h 554"/>
                  <a:gd name="T24" fmla="*/ 481 w 523"/>
                  <a:gd name="T25" fmla="*/ 337 h 554"/>
                  <a:gd name="T26" fmla="*/ 414 w 523"/>
                  <a:gd name="T27" fmla="*/ 281 h 554"/>
                  <a:gd name="T28" fmla="*/ 311 w 523"/>
                  <a:gd name="T29" fmla="*/ 216 h 554"/>
                  <a:gd name="T30" fmla="*/ 249 w 523"/>
                  <a:gd name="T31" fmla="*/ 148 h 554"/>
                  <a:gd name="T32" fmla="*/ 244 w 523"/>
                  <a:gd name="T33" fmla="*/ 92 h 554"/>
                  <a:gd name="T34" fmla="*/ 294 w 523"/>
                  <a:gd name="T35" fmla="*/ 46 h 554"/>
                  <a:gd name="T36" fmla="*/ 265 w 523"/>
                  <a:gd name="T37" fmla="*/ 29 h 554"/>
                  <a:gd name="T38" fmla="*/ 243 w 523"/>
                  <a:gd name="T39" fmla="*/ 16 h 554"/>
                  <a:gd name="T40" fmla="*/ 195 w 523"/>
                  <a:gd name="T41" fmla="*/ 7 h 554"/>
                  <a:gd name="T42" fmla="*/ 165 w 523"/>
                  <a:gd name="T43" fmla="*/ 16 h 554"/>
                  <a:gd name="T44" fmla="*/ 154 w 523"/>
                  <a:gd name="T45" fmla="*/ 40 h 554"/>
                  <a:gd name="T46" fmla="*/ 124 w 523"/>
                  <a:gd name="T47" fmla="*/ 44 h 554"/>
                  <a:gd name="T48" fmla="*/ 107 w 523"/>
                  <a:gd name="T49" fmla="*/ 54 h 554"/>
                  <a:gd name="T50" fmla="*/ 85 w 523"/>
                  <a:gd name="T51" fmla="*/ 51 h 554"/>
                  <a:gd name="T52" fmla="*/ 60 w 523"/>
                  <a:gd name="T53" fmla="*/ 62 h 554"/>
                  <a:gd name="T54" fmla="*/ 19 w 523"/>
                  <a:gd name="T55" fmla="*/ 64 h 554"/>
                  <a:gd name="T56" fmla="*/ 28 w 523"/>
                  <a:gd name="T57" fmla="*/ 93 h 554"/>
                  <a:gd name="T58" fmla="*/ 6 w 523"/>
                  <a:gd name="T59" fmla="*/ 118 h 554"/>
                  <a:gd name="T60" fmla="*/ 12 w 523"/>
                  <a:gd name="T61" fmla="*/ 141 h 554"/>
                  <a:gd name="T62" fmla="*/ 45 w 523"/>
                  <a:gd name="T63" fmla="*/ 160 h 554"/>
                  <a:gd name="T64" fmla="*/ 58 w 523"/>
                  <a:gd name="T65" fmla="*/ 173 h 554"/>
                  <a:gd name="T66" fmla="*/ 160 w 523"/>
                  <a:gd name="T67" fmla="*/ 192 h 554"/>
                  <a:gd name="T68" fmla="*/ 193 w 523"/>
                  <a:gd name="T69" fmla="*/ 236 h 554"/>
                  <a:gd name="T70" fmla="*/ 259 w 523"/>
                  <a:gd name="T71" fmla="*/ 294 h 554"/>
                  <a:gd name="T72" fmla="*/ 325 w 523"/>
                  <a:gd name="T73" fmla="*/ 334 h 554"/>
                  <a:gd name="T74" fmla="*/ 397 w 523"/>
                  <a:gd name="T75" fmla="*/ 373 h 554"/>
                  <a:gd name="T76" fmla="*/ 418 w 523"/>
                  <a:gd name="T77" fmla="*/ 446 h 554"/>
                  <a:gd name="T78" fmla="*/ 395 w 523"/>
                  <a:gd name="T79" fmla="*/ 489 h 554"/>
                  <a:gd name="T80" fmla="*/ 435 w 523"/>
                  <a:gd name="T81" fmla="*/ 466 h 554"/>
                  <a:gd name="T82" fmla="*/ 452 w 523"/>
                  <a:gd name="T83" fmla="*/ 408 h 554"/>
                  <a:gd name="T84" fmla="*/ 468 w 523"/>
                  <a:gd name="T85" fmla="*/ 361 h 554"/>
                  <a:gd name="T86" fmla="*/ 515 w 523"/>
                  <a:gd name="T87" fmla="*/ 363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23" h="554">
                    <a:moveTo>
                      <a:pt x="378" y="479"/>
                    </a:moveTo>
                    <a:cubicBezTo>
                      <a:pt x="378" y="479"/>
                      <a:pt x="365" y="472"/>
                      <a:pt x="358" y="474"/>
                    </a:cubicBezTo>
                    <a:cubicBezTo>
                      <a:pt x="351" y="476"/>
                      <a:pt x="341" y="483"/>
                      <a:pt x="341" y="483"/>
                    </a:cubicBezTo>
                    <a:cubicBezTo>
                      <a:pt x="341" y="483"/>
                      <a:pt x="322" y="486"/>
                      <a:pt x="314" y="486"/>
                    </a:cubicBezTo>
                    <a:cubicBezTo>
                      <a:pt x="306" y="486"/>
                      <a:pt x="292" y="470"/>
                      <a:pt x="289" y="473"/>
                    </a:cubicBezTo>
                    <a:cubicBezTo>
                      <a:pt x="286" y="476"/>
                      <a:pt x="278" y="485"/>
                      <a:pt x="278" y="485"/>
                    </a:cubicBezTo>
                    <a:cubicBezTo>
                      <a:pt x="265" y="477"/>
                      <a:pt x="265" y="477"/>
                      <a:pt x="265" y="477"/>
                    </a:cubicBezTo>
                    <a:cubicBezTo>
                      <a:pt x="265" y="477"/>
                      <a:pt x="245" y="482"/>
                      <a:pt x="253" y="494"/>
                    </a:cubicBezTo>
                    <a:cubicBezTo>
                      <a:pt x="264" y="510"/>
                      <a:pt x="276" y="505"/>
                      <a:pt x="281" y="507"/>
                    </a:cubicBezTo>
                    <a:cubicBezTo>
                      <a:pt x="286" y="509"/>
                      <a:pt x="291" y="517"/>
                      <a:pt x="293" y="521"/>
                    </a:cubicBezTo>
                    <a:cubicBezTo>
                      <a:pt x="295" y="525"/>
                      <a:pt x="317" y="535"/>
                      <a:pt x="317" y="535"/>
                    </a:cubicBezTo>
                    <a:cubicBezTo>
                      <a:pt x="330" y="531"/>
                      <a:pt x="330" y="531"/>
                      <a:pt x="330" y="531"/>
                    </a:cubicBezTo>
                    <a:cubicBezTo>
                      <a:pt x="330" y="531"/>
                      <a:pt x="344" y="552"/>
                      <a:pt x="363" y="553"/>
                    </a:cubicBezTo>
                    <a:cubicBezTo>
                      <a:pt x="382" y="554"/>
                      <a:pt x="377" y="537"/>
                      <a:pt x="377" y="537"/>
                    </a:cubicBezTo>
                    <a:cubicBezTo>
                      <a:pt x="377" y="537"/>
                      <a:pt x="372" y="520"/>
                      <a:pt x="372" y="513"/>
                    </a:cubicBezTo>
                    <a:cubicBezTo>
                      <a:pt x="372" y="506"/>
                      <a:pt x="377" y="496"/>
                      <a:pt x="383" y="491"/>
                    </a:cubicBezTo>
                    <a:cubicBezTo>
                      <a:pt x="389" y="486"/>
                      <a:pt x="383" y="469"/>
                      <a:pt x="383" y="469"/>
                    </a:cubicBezTo>
                    <a:lnTo>
                      <a:pt x="378" y="479"/>
                    </a:lnTo>
                    <a:close/>
                    <a:moveTo>
                      <a:pt x="119" y="312"/>
                    </a:moveTo>
                    <a:cubicBezTo>
                      <a:pt x="107" y="311"/>
                      <a:pt x="95" y="332"/>
                      <a:pt x="87" y="332"/>
                    </a:cubicBezTo>
                    <a:cubicBezTo>
                      <a:pt x="79" y="332"/>
                      <a:pt x="68" y="320"/>
                      <a:pt x="68" y="320"/>
                    </a:cubicBezTo>
                    <a:cubicBezTo>
                      <a:pt x="64" y="331"/>
                      <a:pt x="64" y="331"/>
                      <a:pt x="64" y="331"/>
                    </a:cubicBezTo>
                    <a:cubicBezTo>
                      <a:pt x="64" y="331"/>
                      <a:pt x="79" y="344"/>
                      <a:pt x="79" y="354"/>
                    </a:cubicBezTo>
                    <a:cubicBezTo>
                      <a:pt x="79" y="364"/>
                      <a:pt x="75" y="381"/>
                      <a:pt x="75" y="381"/>
                    </a:cubicBezTo>
                    <a:cubicBezTo>
                      <a:pt x="81" y="388"/>
                      <a:pt x="81" y="388"/>
                      <a:pt x="81" y="388"/>
                    </a:cubicBezTo>
                    <a:cubicBezTo>
                      <a:pt x="73" y="393"/>
                      <a:pt x="73" y="393"/>
                      <a:pt x="73" y="393"/>
                    </a:cubicBezTo>
                    <a:cubicBezTo>
                      <a:pt x="78" y="424"/>
                      <a:pt x="78" y="424"/>
                      <a:pt x="78" y="424"/>
                    </a:cubicBezTo>
                    <a:cubicBezTo>
                      <a:pt x="69" y="424"/>
                      <a:pt x="69" y="424"/>
                      <a:pt x="69" y="424"/>
                    </a:cubicBezTo>
                    <a:cubicBezTo>
                      <a:pt x="82" y="435"/>
                      <a:pt x="82" y="435"/>
                      <a:pt x="82" y="435"/>
                    </a:cubicBezTo>
                    <a:cubicBezTo>
                      <a:pt x="98" y="435"/>
                      <a:pt x="103" y="414"/>
                      <a:pt x="103" y="414"/>
                    </a:cubicBezTo>
                    <a:cubicBezTo>
                      <a:pt x="103" y="414"/>
                      <a:pt x="115" y="430"/>
                      <a:pt x="124" y="423"/>
                    </a:cubicBezTo>
                    <a:cubicBezTo>
                      <a:pt x="133" y="416"/>
                      <a:pt x="129" y="398"/>
                      <a:pt x="129" y="398"/>
                    </a:cubicBezTo>
                    <a:cubicBezTo>
                      <a:pt x="133" y="388"/>
                      <a:pt x="133" y="388"/>
                      <a:pt x="133" y="388"/>
                    </a:cubicBezTo>
                    <a:cubicBezTo>
                      <a:pt x="133" y="371"/>
                      <a:pt x="133" y="371"/>
                      <a:pt x="133" y="371"/>
                    </a:cubicBezTo>
                    <a:cubicBezTo>
                      <a:pt x="133" y="371"/>
                      <a:pt x="127" y="369"/>
                      <a:pt x="128" y="364"/>
                    </a:cubicBezTo>
                    <a:cubicBezTo>
                      <a:pt x="129" y="359"/>
                      <a:pt x="140" y="359"/>
                      <a:pt x="140" y="352"/>
                    </a:cubicBezTo>
                    <a:cubicBezTo>
                      <a:pt x="140" y="345"/>
                      <a:pt x="131" y="313"/>
                      <a:pt x="119" y="312"/>
                    </a:cubicBezTo>
                    <a:close/>
                    <a:moveTo>
                      <a:pt x="515" y="363"/>
                    </a:moveTo>
                    <a:cubicBezTo>
                      <a:pt x="507" y="354"/>
                      <a:pt x="481" y="337"/>
                      <a:pt x="481" y="337"/>
                    </a:cubicBezTo>
                    <a:cubicBezTo>
                      <a:pt x="451" y="321"/>
                      <a:pt x="451" y="321"/>
                      <a:pt x="451" y="321"/>
                    </a:cubicBezTo>
                    <a:cubicBezTo>
                      <a:pt x="451" y="321"/>
                      <a:pt x="398" y="308"/>
                      <a:pt x="402" y="299"/>
                    </a:cubicBezTo>
                    <a:cubicBezTo>
                      <a:pt x="406" y="290"/>
                      <a:pt x="415" y="289"/>
                      <a:pt x="414" y="281"/>
                    </a:cubicBezTo>
                    <a:cubicBezTo>
                      <a:pt x="413" y="273"/>
                      <a:pt x="365" y="271"/>
                      <a:pt x="365" y="271"/>
                    </a:cubicBezTo>
                    <a:cubicBezTo>
                      <a:pt x="365" y="271"/>
                      <a:pt x="351" y="266"/>
                      <a:pt x="334" y="249"/>
                    </a:cubicBezTo>
                    <a:cubicBezTo>
                      <a:pt x="317" y="232"/>
                      <a:pt x="311" y="216"/>
                      <a:pt x="311" y="216"/>
                    </a:cubicBezTo>
                    <a:cubicBezTo>
                      <a:pt x="311" y="216"/>
                      <a:pt x="306" y="192"/>
                      <a:pt x="296" y="186"/>
                    </a:cubicBezTo>
                    <a:cubicBezTo>
                      <a:pt x="286" y="180"/>
                      <a:pt x="275" y="170"/>
                      <a:pt x="275" y="170"/>
                    </a:cubicBezTo>
                    <a:cubicBezTo>
                      <a:pt x="249" y="148"/>
                      <a:pt x="249" y="148"/>
                      <a:pt x="249" y="148"/>
                    </a:cubicBezTo>
                    <a:cubicBezTo>
                      <a:pt x="249" y="148"/>
                      <a:pt x="235" y="126"/>
                      <a:pt x="240" y="124"/>
                    </a:cubicBezTo>
                    <a:cubicBezTo>
                      <a:pt x="245" y="122"/>
                      <a:pt x="253" y="120"/>
                      <a:pt x="253" y="115"/>
                    </a:cubicBezTo>
                    <a:cubicBezTo>
                      <a:pt x="253" y="110"/>
                      <a:pt x="236" y="101"/>
                      <a:pt x="244" y="92"/>
                    </a:cubicBezTo>
                    <a:cubicBezTo>
                      <a:pt x="252" y="83"/>
                      <a:pt x="275" y="77"/>
                      <a:pt x="275" y="77"/>
                    </a:cubicBezTo>
                    <a:cubicBezTo>
                      <a:pt x="289" y="71"/>
                      <a:pt x="289" y="71"/>
                      <a:pt x="289" y="71"/>
                    </a:cubicBezTo>
                    <a:cubicBezTo>
                      <a:pt x="294" y="46"/>
                      <a:pt x="294" y="46"/>
                      <a:pt x="294" y="46"/>
                    </a:cubicBezTo>
                    <a:cubicBezTo>
                      <a:pt x="286" y="43"/>
                      <a:pt x="286" y="43"/>
                      <a:pt x="286" y="43"/>
                    </a:cubicBezTo>
                    <a:cubicBezTo>
                      <a:pt x="286" y="43"/>
                      <a:pt x="294" y="36"/>
                      <a:pt x="291" y="30"/>
                    </a:cubicBezTo>
                    <a:cubicBezTo>
                      <a:pt x="288" y="25"/>
                      <a:pt x="265" y="29"/>
                      <a:pt x="265" y="29"/>
                    </a:cubicBezTo>
                    <a:cubicBezTo>
                      <a:pt x="253" y="29"/>
                      <a:pt x="253" y="29"/>
                      <a:pt x="253" y="29"/>
                    </a:cubicBezTo>
                    <a:cubicBezTo>
                      <a:pt x="248" y="16"/>
                      <a:pt x="248" y="16"/>
                      <a:pt x="248" y="16"/>
                    </a:cubicBezTo>
                    <a:cubicBezTo>
                      <a:pt x="243" y="16"/>
                      <a:pt x="243" y="16"/>
                      <a:pt x="243" y="16"/>
                    </a:cubicBezTo>
                    <a:cubicBezTo>
                      <a:pt x="243" y="16"/>
                      <a:pt x="242" y="2"/>
                      <a:pt x="233" y="1"/>
                    </a:cubicBezTo>
                    <a:cubicBezTo>
                      <a:pt x="223" y="0"/>
                      <a:pt x="221" y="9"/>
                      <a:pt x="221" y="9"/>
                    </a:cubicBezTo>
                    <a:cubicBezTo>
                      <a:pt x="195" y="7"/>
                      <a:pt x="195" y="7"/>
                      <a:pt x="195" y="7"/>
                    </a:cubicBezTo>
                    <a:cubicBezTo>
                      <a:pt x="185" y="19"/>
                      <a:pt x="185" y="19"/>
                      <a:pt x="185" y="19"/>
                    </a:cubicBezTo>
                    <a:cubicBezTo>
                      <a:pt x="179" y="15"/>
                      <a:pt x="179" y="15"/>
                      <a:pt x="179" y="15"/>
                    </a:cubicBezTo>
                    <a:cubicBezTo>
                      <a:pt x="165" y="16"/>
                      <a:pt x="165" y="16"/>
                      <a:pt x="165" y="16"/>
                    </a:cubicBezTo>
                    <a:cubicBezTo>
                      <a:pt x="163" y="29"/>
                      <a:pt x="163" y="29"/>
                      <a:pt x="163" y="29"/>
                    </a:cubicBezTo>
                    <a:cubicBezTo>
                      <a:pt x="163" y="29"/>
                      <a:pt x="161" y="25"/>
                      <a:pt x="150" y="27"/>
                    </a:cubicBezTo>
                    <a:cubicBezTo>
                      <a:pt x="139" y="29"/>
                      <a:pt x="154" y="40"/>
                      <a:pt x="154" y="40"/>
                    </a:cubicBezTo>
                    <a:cubicBezTo>
                      <a:pt x="149" y="46"/>
                      <a:pt x="149" y="46"/>
                      <a:pt x="149" y="46"/>
                    </a:cubicBezTo>
                    <a:cubicBezTo>
                      <a:pt x="138" y="41"/>
                      <a:pt x="138" y="41"/>
                      <a:pt x="138" y="41"/>
                    </a:cubicBezTo>
                    <a:cubicBezTo>
                      <a:pt x="124" y="44"/>
                      <a:pt x="124" y="44"/>
                      <a:pt x="124" y="44"/>
                    </a:cubicBezTo>
                    <a:cubicBezTo>
                      <a:pt x="118" y="32"/>
                      <a:pt x="118" y="32"/>
                      <a:pt x="118" y="32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07" y="54"/>
                      <a:pt x="107" y="54"/>
                      <a:pt x="107" y="54"/>
                    </a:cubicBezTo>
                    <a:cubicBezTo>
                      <a:pt x="106" y="69"/>
                      <a:pt x="106" y="69"/>
                      <a:pt x="106" y="69"/>
                    </a:cubicBezTo>
                    <a:cubicBezTo>
                      <a:pt x="90" y="52"/>
                      <a:pt x="90" y="52"/>
                      <a:pt x="90" y="52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1"/>
                      <a:pt x="81" y="36"/>
                      <a:pt x="77" y="36"/>
                    </a:cubicBezTo>
                    <a:cubicBezTo>
                      <a:pt x="73" y="36"/>
                      <a:pt x="66" y="42"/>
                      <a:pt x="66" y="42"/>
                    </a:cubicBezTo>
                    <a:cubicBezTo>
                      <a:pt x="66" y="42"/>
                      <a:pt x="70" y="53"/>
                      <a:pt x="60" y="62"/>
                    </a:cubicBezTo>
                    <a:cubicBezTo>
                      <a:pt x="50" y="70"/>
                      <a:pt x="45" y="57"/>
                      <a:pt x="40" y="57"/>
                    </a:cubicBezTo>
                    <a:cubicBezTo>
                      <a:pt x="35" y="57"/>
                      <a:pt x="26" y="64"/>
                      <a:pt x="26" y="64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19" y="68"/>
                      <a:pt x="9" y="72"/>
                      <a:pt x="9" y="72"/>
                    </a:cubicBezTo>
                    <a:cubicBezTo>
                      <a:pt x="17" y="80"/>
                      <a:pt x="17" y="80"/>
                      <a:pt x="17" y="80"/>
                    </a:cubicBezTo>
                    <a:cubicBezTo>
                      <a:pt x="17" y="80"/>
                      <a:pt x="28" y="84"/>
                      <a:pt x="28" y="93"/>
                    </a:cubicBezTo>
                    <a:cubicBezTo>
                      <a:pt x="28" y="102"/>
                      <a:pt x="9" y="103"/>
                      <a:pt x="9" y="103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13" y="118"/>
                      <a:pt x="13" y="118"/>
                      <a:pt x="13" y="118"/>
                    </a:cubicBezTo>
                    <a:cubicBezTo>
                      <a:pt x="13" y="118"/>
                      <a:pt x="17" y="121"/>
                      <a:pt x="18" y="126"/>
                    </a:cubicBezTo>
                    <a:cubicBezTo>
                      <a:pt x="19" y="131"/>
                      <a:pt x="13" y="131"/>
                      <a:pt x="12" y="141"/>
                    </a:cubicBezTo>
                    <a:cubicBezTo>
                      <a:pt x="11" y="151"/>
                      <a:pt x="25" y="152"/>
                      <a:pt x="25" y="152"/>
                    </a:cubicBezTo>
                    <a:cubicBezTo>
                      <a:pt x="28" y="158"/>
                      <a:pt x="28" y="158"/>
                      <a:pt x="28" y="158"/>
                    </a:cubicBezTo>
                    <a:cubicBezTo>
                      <a:pt x="28" y="158"/>
                      <a:pt x="42" y="156"/>
                      <a:pt x="45" y="160"/>
                    </a:cubicBezTo>
                    <a:cubicBezTo>
                      <a:pt x="48" y="164"/>
                      <a:pt x="42" y="174"/>
                      <a:pt x="38" y="174"/>
                    </a:cubicBezTo>
                    <a:cubicBezTo>
                      <a:pt x="36" y="174"/>
                      <a:pt x="35" y="176"/>
                      <a:pt x="35" y="179"/>
                    </a:cubicBezTo>
                    <a:cubicBezTo>
                      <a:pt x="44" y="178"/>
                      <a:pt x="54" y="177"/>
                      <a:pt x="58" y="173"/>
                    </a:cubicBezTo>
                    <a:cubicBezTo>
                      <a:pt x="65" y="166"/>
                      <a:pt x="83" y="145"/>
                      <a:pt x="93" y="145"/>
                    </a:cubicBezTo>
                    <a:cubicBezTo>
                      <a:pt x="103" y="145"/>
                      <a:pt x="132" y="152"/>
                      <a:pt x="144" y="162"/>
                    </a:cubicBezTo>
                    <a:cubicBezTo>
                      <a:pt x="156" y="172"/>
                      <a:pt x="160" y="192"/>
                      <a:pt x="160" y="192"/>
                    </a:cubicBezTo>
                    <a:cubicBezTo>
                      <a:pt x="168" y="200"/>
                      <a:pt x="168" y="200"/>
                      <a:pt x="168" y="200"/>
                    </a:cubicBezTo>
                    <a:cubicBezTo>
                      <a:pt x="168" y="200"/>
                      <a:pt x="160" y="221"/>
                      <a:pt x="169" y="226"/>
                    </a:cubicBezTo>
                    <a:cubicBezTo>
                      <a:pt x="178" y="231"/>
                      <a:pt x="193" y="236"/>
                      <a:pt x="193" y="236"/>
                    </a:cubicBezTo>
                    <a:cubicBezTo>
                      <a:pt x="197" y="249"/>
                      <a:pt x="197" y="249"/>
                      <a:pt x="197" y="249"/>
                    </a:cubicBezTo>
                    <a:cubicBezTo>
                      <a:pt x="217" y="250"/>
                      <a:pt x="217" y="250"/>
                      <a:pt x="217" y="250"/>
                    </a:cubicBezTo>
                    <a:cubicBezTo>
                      <a:pt x="217" y="250"/>
                      <a:pt x="250" y="284"/>
                      <a:pt x="259" y="294"/>
                    </a:cubicBezTo>
                    <a:cubicBezTo>
                      <a:pt x="268" y="304"/>
                      <a:pt x="276" y="313"/>
                      <a:pt x="276" y="313"/>
                    </a:cubicBezTo>
                    <a:cubicBezTo>
                      <a:pt x="303" y="314"/>
                      <a:pt x="303" y="314"/>
                      <a:pt x="303" y="314"/>
                    </a:cubicBezTo>
                    <a:cubicBezTo>
                      <a:pt x="303" y="314"/>
                      <a:pt x="310" y="329"/>
                      <a:pt x="325" y="334"/>
                    </a:cubicBezTo>
                    <a:cubicBezTo>
                      <a:pt x="340" y="339"/>
                      <a:pt x="359" y="335"/>
                      <a:pt x="362" y="342"/>
                    </a:cubicBezTo>
                    <a:cubicBezTo>
                      <a:pt x="365" y="349"/>
                      <a:pt x="366" y="372"/>
                      <a:pt x="379" y="375"/>
                    </a:cubicBezTo>
                    <a:cubicBezTo>
                      <a:pt x="392" y="378"/>
                      <a:pt x="397" y="373"/>
                      <a:pt x="397" y="373"/>
                    </a:cubicBezTo>
                    <a:cubicBezTo>
                      <a:pt x="397" y="373"/>
                      <a:pt x="400" y="392"/>
                      <a:pt x="402" y="406"/>
                    </a:cubicBezTo>
                    <a:cubicBezTo>
                      <a:pt x="404" y="420"/>
                      <a:pt x="417" y="419"/>
                      <a:pt x="417" y="429"/>
                    </a:cubicBezTo>
                    <a:cubicBezTo>
                      <a:pt x="417" y="439"/>
                      <a:pt x="418" y="446"/>
                      <a:pt x="418" y="446"/>
                    </a:cubicBezTo>
                    <a:cubicBezTo>
                      <a:pt x="405" y="445"/>
                      <a:pt x="405" y="445"/>
                      <a:pt x="405" y="445"/>
                    </a:cubicBezTo>
                    <a:cubicBezTo>
                      <a:pt x="404" y="460"/>
                      <a:pt x="404" y="460"/>
                      <a:pt x="404" y="460"/>
                    </a:cubicBezTo>
                    <a:cubicBezTo>
                      <a:pt x="404" y="460"/>
                      <a:pt x="384" y="489"/>
                      <a:pt x="395" y="489"/>
                    </a:cubicBezTo>
                    <a:cubicBezTo>
                      <a:pt x="406" y="489"/>
                      <a:pt x="414" y="483"/>
                      <a:pt x="414" y="483"/>
                    </a:cubicBezTo>
                    <a:cubicBezTo>
                      <a:pt x="422" y="468"/>
                      <a:pt x="422" y="468"/>
                      <a:pt x="422" y="468"/>
                    </a:cubicBezTo>
                    <a:cubicBezTo>
                      <a:pt x="435" y="466"/>
                      <a:pt x="435" y="466"/>
                      <a:pt x="435" y="466"/>
                    </a:cubicBezTo>
                    <a:cubicBezTo>
                      <a:pt x="435" y="466"/>
                      <a:pt x="432" y="444"/>
                      <a:pt x="436" y="441"/>
                    </a:cubicBezTo>
                    <a:cubicBezTo>
                      <a:pt x="440" y="438"/>
                      <a:pt x="461" y="432"/>
                      <a:pt x="461" y="432"/>
                    </a:cubicBezTo>
                    <a:cubicBezTo>
                      <a:pt x="461" y="432"/>
                      <a:pt x="456" y="412"/>
                      <a:pt x="452" y="408"/>
                    </a:cubicBezTo>
                    <a:cubicBezTo>
                      <a:pt x="448" y="404"/>
                      <a:pt x="430" y="399"/>
                      <a:pt x="431" y="392"/>
                    </a:cubicBezTo>
                    <a:cubicBezTo>
                      <a:pt x="432" y="385"/>
                      <a:pt x="445" y="351"/>
                      <a:pt x="453" y="354"/>
                    </a:cubicBezTo>
                    <a:cubicBezTo>
                      <a:pt x="461" y="357"/>
                      <a:pt x="468" y="361"/>
                      <a:pt x="468" y="361"/>
                    </a:cubicBezTo>
                    <a:cubicBezTo>
                      <a:pt x="488" y="361"/>
                      <a:pt x="488" y="361"/>
                      <a:pt x="488" y="361"/>
                    </a:cubicBezTo>
                    <a:cubicBezTo>
                      <a:pt x="488" y="361"/>
                      <a:pt x="491" y="384"/>
                      <a:pt x="505" y="385"/>
                    </a:cubicBezTo>
                    <a:cubicBezTo>
                      <a:pt x="519" y="386"/>
                      <a:pt x="523" y="372"/>
                      <a:pt x="515" y="363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174" name="Textfeld 173">
                <a:extLst>
                  <a:ext uri="{FF2B5EF4-FFF2-40B4-BE49-F238E27FC236}">
                    <a16:creationId xmlns:a16="http://schemas.microsoft.com/office/drawing/2014/main" id="{54780ECF-8260-4DB8-B8DB-9CBB98701330}"/>
                  </a:ext>
                </a:extLst>
              </p:cNvPr>
              <p:cNvSpPr txBox="1"/>
              <p:nvPr/>
            </p:nvSpPr>
            <p:spPr>
              <a:xfrm>
                <a:off x="3964393" y="4127458"/>
                <a:ext cx="690714" cy="286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rgbClr val="FFFFFF"/>
                    </a:solidFill>
                  </a:rPr>
                  <a:t>ITA</a:t>
                </a:r>
              </a:p>
            </p:txBody>
          </p:sp>
        </p:grpSp>
        <p:grpSp>
          <p:nvGrpSpPr>
            <p:cNvPr id="183" name="CH">
              <a:extLst>
                <a:ext uri="{FF2B5EF4-FFF2-40B4-BE49-F238E27FC236}">
                  <a16:creationId xmlns:a16="http://schemas.microsoft.com/office/drawing/2014/main" id="{3C83B24E-2EA4-4D28-ADEF-0D37E988E3E8}"/>
                </a:ext>
              </a:extLst>
            </p:cNvPr>
            <p:cNvGrpSpPr/>
            <p:nvPr/>
          </p:nvGrpSpPr>
          <p:grpSpPr>
            <a:xfrm>
              <a:off x="3132462" y="3540751"/>
              <a:ext cx="1064402" cy="548790"/>
              <a:chOff x="3132462" y="3540751"/>
              <a:chExt cx="1064402" cy="548790"/>
            </a:xfrm>
          </p:grpSpPr>
          <p:sp>
            <p:nvSpPr>
              <p:cNvPr id="155" name="Freeform 179">
                <a:extLst>
                  <a:ext uri="{FF2B5EF4-FFF2-40B4-BE49-F238E27FC236}">
                    <a16:creationId xmlns:a16="http://schemas.microsoft.com/office/drawing/2014/main" id="{EEC37438-AA08-45E7-AC3F-0092C2049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462" y="3540751"/>
                <a:ext cx="1064402" cy="548790"/>
              </a:xfrm>
              <a:custGeom>
                <a:avLst/>
                <a:gdLst>
                  <a:gd name="T0" fmla="*/ 93 w 196"/>
                  <a:gd name="T1" fmla="*/ 17 h 109"/>
                  <a:gd name="T2" fmla="*/ 81 w 196"/>
                  <a:gd name="T3" fmla="*/ 17 h 109"/>
                  <a:gd name="T4" fmla="*/ 70 w 196"/>
                  <a:gd name="T5" fmla="*/ 15 h 109"/>
                  <a:gd name="T6" fmla="*/ 70 w 196"/>
                  <a:gd name="T7" fmla="*/ 16 h 109"/>
                  <a:gd name="T8" fmla="*/ 65 w 196"/>
                  <a:gd name="T9" fmla="*/ 26 h 109"/>
                  <a:gd name="T10" fmla="*/ 52 w 196"/>
                  <a:gd name="T11" fmla="*/ 19 h 109"/>
                  <a:gd name="T12" fmla="*/ 47 w 196"/>
                  <a:gd name="T13" fmla="*/ 28 h 109"/>
                  <a:gd name="T14" fmla="*/ 36 w 196"/>
                  <a:gd name="T15" fmla="*/ 43 h 109"/>
                  <a:gd name="T16" fmla="*/ 25 w 196"/>
                  <a:gd name="T17" fmla="*/ 43 h 109"/>
                  <a:gd name="T18" fmla="*/ 22 w 196"/>
                  <a:gd name="T19" fmla="*/ 56 h 109"/>
                  <a:gd name="T20" fmla="*/ 4 w 196"/>
                  <a:gd name="T21" fmla="*/ 72 h 109"/>
                  <a:gd name="T22" fmla="*/ 10 w 196"/>
                  <a:gd name="T23" fmla="*/ 80 h 109"/>
                  <a:gd name="T24" fmla="*/ 6 w 196"/>
                  <a:gd name="T25" fmla="*/ 89 h 109"/>
                  <a:gd name="T26" fmla="*/ 24 w 196"/>
                  <a:gd name="T27" fmla="*/ 73 h 109"/>
                  <a:gd name="T28" fmla="*/ 39 w 196"/>
                  <a:gd name="T29" fmla="*/ 75 h 109"/>
                  <a:gd name="T30" fmla="*/ 38 w 196"/>
                  <a:gd name="T31" fmla="*/ 93 h 109"/>
                  <a:gd name="T32" fmla="*/ 45 w 196"/>
                  <a:gd name="T33" fmla="*/ 103 h 109"/>
                  <a:gd name="T34" fmla="*/ 52 w 196"/>
                  <a:gd name="T35" fmla="*/ 103 h 109"/>
                  <a:gd name="T36" fmla="*/ 66 w 196"/>
                  <a:gd name="T37" fmla="*/ 96 h 109"/>
                  <a:gd name="T38" fmla="*/ 86 w 196"/>
                  <a:gd name="T39" fmla="*/ 101 h 109"/>
                  <a:gd name="T40" fmla="*/ 92 w 196"/>
                  <a:gd name="T41" fmla="*/ 81 h 109"/>
                  <a:gd name="T42" fmla="*/ 103 w 196"/>
                  <a:gd name="T43" fmla="*/ 75 h 109"/>
                  <a:gd name="T44" fmla="*/ 111 w 196"/>
                  <a:gd name="T45" fmla="*/ 90 h 109"/>
                  <a:gd name="T46" fmla="*/ 116 w 196"/>
                  <a:gd name="T47" fmla="*/ 91 h 109"/>
                  <a:gd name="T48" fmla="*/ 132 w 196"/>
                  <a:gd name="T49" fmla="*/ 108 h 109"/>
                  <a:gd name="T50" fmla="*/ 133 w 196"/>
                  <a:gd name="T51" fmla="*/ 93 h 109"/>
                  <a:gd name="T52" fmla="*/ 139 w 196"/>
                  <a:gd name="T53" fmla="*/ 87 h 109"/>
                  <a:gd name="T54" fmla="*/ 144 w 196"/>
                  <a:gd name="T55" fmla="*/ 71 h 109"/>
                  <a:gd name="T56" fmla="*/ 150 w 196"/>
                  <a:gd name="T57" fmla="*/ 83 h 109"/>
                  <a:gd name="T58" fmla="*/ 164 w 196"/>
                  <a:gd name="T59" fmla="*/ 80 h 109"/>
                  <a:gd name="T60" fmla="*/ 175 w 196"/>
                  <a:gd name="T61" fmla="*/ 85 h 109"/>
                  <a:gd name="T62" fmla="*/ 180 w 196"/>
                  <a:gd name="T63" fmla="*/ 79 h 109"/>
                  <a:gd name="T64" fmla="*/ 176 w 196"/>
                  <a:gd name="T65" fmla="*/ 66 h 109"/>
                  <a:gd name="T66" fmla="*/ 189 w 196"/>
                  <a:gd name="T67" fmla="*/ 68 h 109"/>
                  <a:gd name="T68" fmla="*/ 191 w 196"/>
                  <a:gd name="T69" fmla="*/ 55 h 109"/>
                  <a:gd name="T70" fmla="*/ 196 w 196"/>
                  <a:gd name="T71" fmla="*/ 54 h 109"/>
                  <a:gd name="T72" fmla="*/ 187 w 196"/>
                  <a:gd name="T73" fmla="*/ 43 h 109"/>
                  <a:gd name="T74" fmla="*/ 171 w 196"/>
                  <a:gd name="T75" fmla="*/ 55 h 109"/>
                  <a:gd name="T76" fmla="*/ 166 w 196"/>
                  <a:gd name="T77" fmla="*/ 43 h 109"/>
                  <a:gd name="T78" fmla="*/ 154 w 196"/>
                  <a:gd name="T79" fmla="*/ 44 h 109"/>
                  <a:gd name="T80" fmla="*/ 146 w 196"/>
                  <a:gd name="T81" fmla="*/ 42 h 109"/>
                  <a:gd name="T82" fmla="*/ 153 w 196"/>
                  <a:gd name="T83" fmla="*/ 29 h 109"/>
                  <a:gd name="T84" fmla="*/ 154 w 196"/>
                  <a:gd name="T85" fmla="*/ 19 h 109"/>
                  <a:gd name="T86" fmla="*/ 150 w 196"/>
                  <a:gd name="T87" fmla="*/ 19 h 109"/>
                  <a:gd name="T88" fmla="*/ 144 w 196"/>
                  <a:gd name="T89" fmla="*/ 11 h 109"/>
                  <a:gd name="T90" fmla="*/ 134 w 196"/>
                  <a:gd name="T91" fmla="*/ 8 h 109"/>
                  <a:gd name="T92" fmla="*/ 125 w 196"/>
                  <a:gd name="T93" fmla="*/ 8 h 109"/>
                  <a:gd name="T94" fmla="*/ 109 w 196"/>
                  <a:gd name="T95" fmla="*/ 1 h 109"/>
                  <a:gd name="T96" fmla="*/ 107 w 196"/>
                  <a:gd name="T97" fmla="*/ 14 h 109"/>
                  <a:gd name="T98" fmla="*/ 103 w 196"/>
                  <a:gd name="T99" fmla="*/ 10 h 109"/>
                  <a:gd name="T100" fmla="*/ 93 w 196"/>
                  <a:gd name="T101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6" h="109">
                    <a:moveTo>
                      <a:pt x="93" y="17"/>
                    </a:moveTo>
                    <a:cubicBezTo>
                      <a:pt x="81" y="17"/>
                      <a:pt x="81" y="17"/>
                      <a:pt x="81" y="17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65" y="26"/>
                      <a:pt x="65" y="26"/>
                      <a:pt x="65" y="26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8"/>
                      <a:pt x="41" y="37"/>
                      <a:pt x="36" y="43"/>
                    </a:cubicBezTo>
                    <a:cubicBezTo>
                      <a:pt x="31" y="49"/>
                      <a:pt x="25" y="43"/>
                      <a:pt x="25" y="43"/>
                    </a:cubicBezTo>
                    <a:cubicBezTo>
                      <a:pt x="25" y="43"/>
                      <a:pt x="28" y="49"/>
                      <a:pt x="22" y="56"/>
                    </a:cubicBezTo>
                    <a:cubicBezTo>
                      <a:pt x="16" y="63"/>
                      <a:pt x="4" y="72"/>
                      <a:pt x="4" y="72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0" y="88"/>
                      <a:pt x="6" y="89"/>
                    </a:cubicBezTo>
                    <a:cubicBezTo>
                      <a:pt x="12" y="90"/>
                      <a:pt x="17" y="77"/>
                      <a:pt x="24" y="73"/>
                    </a:cubicBezTo>
                    <a:cubicBezTo>
                      <a:pt x="31" y="69"/>
                      <a:pt x="39" y="75"/>
                      <a:pt x="39" y="75"/>
                    </a:cubicBezTo>
                    <a:cubicBezTo>
                      <a:pt x="38" y="93"/>
                      <a:pt x="38" y="93"/>
                      <a:pt x="38" y="93"/>
                    </a:cubicBezTo>
                    <a:cubicBezTo>
                      <a:pt x="38" y="93"/>
                      <a:pt x="45" y="99"/>
                      <a:pt x="45" y="103"/>
                    </a:cubicBezTo>
                    <a:cubicBezTo>
                      <a:pt x="52" y="103"/>
                      <a:pt x="52" y="103"/>
                      <a:pt x="52" y="103"/>
                    </a:cubicBezTo>
                    <a:cubicBezTo>
                      <a:pt x="52" y="103"/>
                      <a:pt x="61" y="96"/>
                      <a:pt x="66" y="96"/>
                    </a:cubicBezTo>
                    <a:cubicBezTo>
                      <a:pt x="71" y="96"/>
                      <a:pt x="76" y="109"/>
                      <a:pt x="86" y="101"/>
                    </a:cubicBezTo>
                    <a:cubicBezTo>
                      <a:pt x="96" y="92"/>
                      <a:pt x="92" y="81"/>
                      <a:pt x="92" y="81"/>
                    </a:cubicBezTo>
                    <a:cubicBezTo>
                      <a:pt x="92" y="81"/>
                      <a:pt x="99" y="75"/>
                      <a:pt x="103" y="75"/>
                    </a:cubicBezTo>
                    <a:cubicBezTo>
                      <a:pt x="107" y="75"/>
                      <a:pt x="111" y="90"/>
                      <a:pt x="111" y="90"/>
                    </a:cubicBezTo>
                    <a:cubicBezTo>
                      <a:pt x="116" y="91"/>
                      <a:pt x="116" y="91"/>
                      <a:pt x="116" y="91"/>
                    </a:cubicBezTo>
                    <a:cubicBezTo>
                      <a:pt x="132" y="108"/>
                      <a:pt x="132" y="108"/>
                      <a:pt x="132" y="108"/>
                    </a:cubicBezTo>
                    <a:cubicBezTo>
                      <a:pt x="133" y="93"/>
                      <a:pt x="133" y="93"/>
                      <a:pt x="133" y="93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44" y="71"/>
                      <a:pt x="144" y="71"/>
                      <a:pt x="144" y="71"/>
                    </a:cubicBezTo>
                    <a:cubicBezTo>
                      <a:pt x="150" y="83"/>
                      <a:pt x="150" y="83"/>
                      <a:pt x="150" y="83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75" y="85"/>
                      <a:pt x="175" y="85"/>
                      <a:pt x="175" y="85"/>
                    </a:cubicBezTo>
                    <a:cubicBezTo>
                      <a:pt x="180" y="79"/>
                      <a:pt x="180" y="79"/>
                      <a:pt x="180" y="79"/>
                    </a:cubicBezTo>
                    <a:cubicBezTo>
                      <a:pt x="180" y="79"/>
                      <a:pt x="165" y="68"/>
                      <a:pt x="176" y="66"/>
                    </a:cubicBezTo>
                    <a:cubicBezTo>
                      <a:pt x="187" y="64"/>
                      <a:pt x="189" y="68"/>
                      <a:pt x="189" y="68"/>
                    </a:cubicBezTo>
                    <a:cubicBezTo>
                      <a:pt x="191" y="55"/>
                      <a:pt x="191" y="55"/>
                      <a:pt x="191" y="55"/>
                    </a:cubicBezTo>
                    <a:cubicBezTo>
                      <a:pt x="196" y="54"/>
                      <a:pt x="196" y="54"/>
                      <a:pt x="196" y="54"/>
                    </a:cubicBezTo>
                    <a:cubicBezTo>
                      <a:pt x="195" y="50"/>
                      <a:pt x="192" y="44"/>
                      <a:pt x="187" y="43"/>
                    </a:cubicBezTo>
                    <a:cubicBezTo>
                      <a:pt x="176" y="43"/>
                      <a:pt x="178" y="52"/>
                      <a:pt x="171" y="55"/>
                    </a:cubicBezTo>
                    <a:cubicBezTo>
                      <a:pt x="163" y="57"/>
                      <a:pt x="166" y="43"/>
                      <a:pt x="166" y="43"/>
                    </a:cubicBezTo>
                    <a:cubicBezTo>
                      <a:pt x="154" y="44"/>
                      <a:pt x="154" y="44"/>
                      <a:pt x="154" y="44"/>
                    </a:cubicBezTo>
                    <a:cubicBezTo>
                      <a:pt x="154" y="44"/>
                      <a:pt x="150" y="44"/>
                      <a:pt x="146" y="42"/>
                    </a:cubicBezTo>
                    <a:cubicBezTo>
                      <a:pt x="142" y="39"/>
                      <a:pt x="148" y="31"/>
                      <a:pt x="153" y="29"/>
                    </a:cubicBezTo>
                    <a:cubicBezTo>
                      <a:pt x="159" y="27"/>
                      <a:pt x="154" y="19"/>
                      <a:pt x="154" y="19"/>
                    </a:cubicBezTo>
                    <a:cubicBezTo>
                      <a:pt x="150" y="19"/>
                      <a:pt x="150" y="19"/>
                      <a:pt x="150" y="19"/>
                    </a:cubicBezTo>
                    <a:cubicBezTo>
                      <a:pt x="144" y="11"/>
                      <a:pt x="144" y="11"/>
                      <a:pt x="144" y="11"/>
                    </a:cubicBezTo>
                    <a:cubicBezTo>
                      <a:pt x="134" y="8"/>
                      <a:pt x="134" y="8"/>
                      <a:pt x="134" y="8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25" y="8"/>
                      <a:pt x="116" y="0"/>
                      <a:pt x="109" y="1"/>
                    </a:cubicBezTo>
                    <a:cubicBezTo>
                      <a:pt x="102" y="2"/>
                      <a:pt x="107" y="14"/>
                      <a:pt x="107" y="14"/>
                    </a:cubicBezTo>
                    <a:cubicBezTo>
                      <a:pt x="103" y="10"/>
                      <a:pt x="103" y="10"/>
                      <a:pt x="103" y="10"/>
                    </a:cubicBezTo>
                    <a:lnTo>
                      <a:pt x="93" y="17"/>
                    </a:ln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175" name="Textfeld 174">
                <a:extLst>
                  <a:ext uri="{FF2B5EF4-FFF2-40B4-BE49-F238E27FC236}">
                    <a16:creationId xmlns:a16="http://schemas.microsoft.com/office/drawing/2014/main" id="{F8806D06-9ACA-4EFD-AB49-9722A4757D27}"/>
                  </a:ext>
                </a:extLst>
              </p:cNvPr>
              <p:cNvSpPr txBox="1"/>
              <p:nvPr/>
            </p:nvSpPr>
            <p:spPr>
              <a:xfrm>
                <a:off x="3406383" y="3674557"/>
                <a:ext cx="591753" cy="286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rgbClr val="FFFFFF"/>
                    </a:solidFill>
                  </a:rPr>
                  <a:t>CHE</a:t>
                </a:r>
              </a:p>
            </p:txBody>
          </p:sp>
        </p:grpSp>
        <p:grpSp>
          <p:nvGrpSpPr>
            <p:cNvPr id="184" name="AT">
              <a:extLst>
                <a:ext uri="{FF2B5EF4-FFF2-40B4-BE49-F238E27FC236}">
                  <a16:creationId xmlns:a16="http://schemas.microsoft.com/office/drawing/2014/main" id="{6C178F23-507A-4672-AECD-0D824006440F}"/>
                </a:ext>
              </a:extLst>
            </p:cNvPr>
            <p:cNvGrpSpPr/>
            <p:nvPr/>
          </p:nvGrpSpPr>
          <p:grpSpPr>
            <a:xfrm>
              <a:off x="3964392" y="3243740"/>
              <a:ext cx="1682902" cy="679454"/>
              <a:chOff x="3964392" y="3243740"/>
              <a:chExt cx="1682902" cy="679454"/>
            </a:xfrm>
          </p:grpSpPr>
          <p:sp>
            <p:nvSpPr>
              <p:cNvPr id="158" name="Freeform 183">
                <a:extLst>
                  <a:ext uri="{FF2B5EF4-FFF2-40B4-BE49-F238E27FC236}">
                    <a16:creationId xmlns:a16="http://schemas.microsoft.com/office/drawing/2014/main" id="{6D06CB67-753A-4FC3-B900-562DE5BEC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4392" y="3243740"/>
                <a:ext cx="1682902" cy="679454"/>
              </a:xfrm>
              <a:custGeom>
                <a:avLst/>
                <a:gdLst>
                  <a:gd name="T0" fmla="*/ 307 w 308"/>
                  <a:gd name="T1" fmla="*/ 48 h 138"/>
                  <a:gd name="T2" fmla="*/ 301 w 308"/>
                  <a:gd name="T3" fmla="*/ 33 h 138"/>
                  <a:gd name="T4" fmla="*/ 287 w 308"/>
                  <a:gd name="T5" fmla="*/ 11 h 138"/>
                  <a:gd name="T6" fmla="*/ 268 w 308"/>
                  <a:gd name="T7" fmla="*/ 17 h 138"/>
                  <a:gd name="T8" fmla="*/ 254 w 308"/>
                  <a:gd name="T9" fmla="*/ 14 h 138"/>
                  <a:gd name="T10" fmla="*/ 228 w 308"/>
                  <a:gd name="T11" fmla="*/ 1 h 138"/>
                  <a:gd name="T12" fmla="*/ 214 w 308"/>
                  <a:gd name="T13" fmla="*/ 16 h 138"/>
                  <a:gd name="T14" fmla="*/ 204 w 308"/>
                  <a:gd name="T15" fmla="*/ 23 h 138"/>
                  <a:gd name="T16" fmla="*/ 175 w 308"/>
                  <a:gd name="T17" fmla="*/ 15 h 138"/>
                  <a:gd name="T18" fmla="*/ 156 w 308"/>
                  <a:gd name="T19" fmla="*/ 27 h 138"/>
                  <a:gd name="T20" fmla="*/ 160 w 308"/>
                  <a:gd name="T21" fmla="*/ 45 h 138"/>
                  <a:gd name="T22" fmla="*/ 133 w 308"/>
                  <a:gd name="T23" fmla="*/ 57 h 138"/>
                  <a:gd name="T24" fmla="*/ 141 w 308"/>
                  <a:gd name="T25" fmla="*/ 68 h 138"/>
                  <a:gd name="T26" fmla="*/ 131 w 308"/>
                  <a:gd name="T27" fmla="*/ 77 h 138"/>
                  <a:gd name="T28" fmla="*/ 109 w 308"/>
                  <a:gd name="T29" fmla="*/ 71 h 138"/>
                  <a:gd name="T30" fmla="*/ 84 w 308"/>
                  <a:gd name="T31" fmla="*/ 78 h 138"/>
                  <a:gd name="T32" fmla="*/ 63 w 308"/>
                  <a:gd name="T33" fmla="*/ 88 h 138"/>
                  <a:gd name="T34" fmla="*/ 33 w 308"/>
                  <a:gd name="T35" fmla="*/ 76 h 138"/>
                  <a:gd name="T36" fmla="*/ 26 w 308"/>
                  <a:gd name="T37" fmla="*/ 91 h 138"/>
                  <a:gd name="T38" fmla="*/ 0 w 308"/>
                  <a:gd name="T39" fmla="*/ 84 h 138"/>
                  <a:gd name="T40" fmla="*/ 2 w 308"/>
                  <a:gd name="T41" fmla="*/ 97 h 138"/>
                  <a:gd name="T42" fmla="*/ 11 w 308"/>
                  <a:gd name="T43" fmla="*/ 106 h 138"/>
                  <a:gd name="T44" fmla="*/ 32 w 308"/>
                  <a:gd name="T45" fmla="*/ 106 h 138"/>
                  <a:gd name="T46" fmla="*/ 50 w 308"/>
                  <a:gd name="T47" fmla="*/ 117 h 138"/>
                  <a:gd name="T48" fmla="*/ 66 w 308"/>
                  <a:gd name="T49" fmla="*/ 109 h 138"/>
                  <a:gd name="T50" fmla="*/ 104 w 308"/>
                  <a:gd name="T51" fmla="*/ 103 h 138"/>
                  <a:gd name="T52" fmla="*/ 119 w 308"/>
                  <a:gd name="T53" fmla="*/ 118 h 138"/>
                  <a:gd name="T54" fmla="*/ 136 w 308"/>
                  <a:gd name="T55" fmla="*/ 131 h 138"/>
                  <a:gd name="T56" fmla="*/ 162 w 308"/>
                  <a:gd name="T57" fmla="*/ 136 h 138"/>
                  <a:gd name="T58" fmla="*/ 183 w 308"/>
                  <a:gd name="T59" fmla="*/ 132 h 138"/>
                  <a:gd name="T60" fmla="*/ 207 w 308"/>
                  <a:gd name="T61" fmla="*/ 138 h 138"/>
                  <a:gd name="T62" fmla="*/ 247 w 308"/>
                  <a:gd name="T63" fmla="*/ 130 h 138"/>
                  <a:gd name="T64" fmla="*/ 270 w 308"/>
                  <a:gd name="T65" fmla="*/ 131 h 138"/>
                  <a:gd name="T66" fmla="*/ 277 w 308"/>
                  <a:gd name="T67" fmla="*/ 107 h 138"/>
                  <a:gd name="T68" fmla="*/ 290 w 308"/>
                  <a:gd name="T69" fmla="*/ 91 h 138"/>
                  <a:gd name="T70" fmla="*/ 290 w 308"/>
                  <a:gd name="T71" fmla="*/ 78 h 138"/>
                  <a:gd name="T72" fmla="*/ 306 w 308"/>
                  <a:gd name="T73" fmla="*/ 69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08" h="138">
                    <a:moveTo>
                      <a:pt x="306" y="69"/>
                    </a:moveTo>
                    <a:cubicBezTo>
                      <a:pt x="306" y="69"/>
                      <a:pt x="308" y="55"/>
                      <a:pt x="307" y="48"/>
                    </a:cubicBezTo>
                    <a:cubicBezTo>
                      <a:pt x="306" y="42"/>
                      <a:pt x="300" y="43"/>
                      <a:pt x="300" y="43"/>
                    </a:cubicBezTo>
                    <a:cubicBezTo>
                      <a:pt x="301" y="33"/>
                      <a:pt x="301" y="33"/>
                      <a:pt x="301" y="33"/>
                    </a:cubicBezTo>
                    <a:cubicBezTo>
                      <a:pt x="303" y="19"/>
                      <a:pt x="303" y="19"/>
                      <a:pt x="303" y="19"/>
                    </a:cubicBezTo>
                    <a:cubicBezTo>
                      <a:pt x="303" y="19"/>
                      <a:pt x="295" y="14"/>
                      <a:pt x="287" y="11"/>
                    </a:cubicBezTo>
                    <a:cubicBezTo>
                      <a:pt x="280" y="9"/>
                      <a:pt x="276" y="16"/>
                      <a:pt x="276" y="16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1" y="9"/>
                      <a:pt x="261" y="9"/>
                      <a:pt x="261" y="9"/>
                    </a:cubicBezTo>
                    <a:cubicBezTo>
                      <a:pt x="254" y="14"/>
                      <a:pt x="254" y="14"/>
                      <a:pt x="254" y="14"/>
                    </a:cubicBezTo>
                    <a:cubicBezTo>
                      <a:pt x="245" y="8"/>
                      <a:pt x="245" y="8"/>
                      <a:pt x="245" y="8"/>
                    </a:cubicBezTo>
                    <a:cubicBezTo>
                      <a:pt x="245" y="8"/>
                      <a:pt x="232" y="0"/>
                      <a:pt x="228" y="1"/>
                    </a:cubicBezTo>
                    <a:cubicBezTo>
                      <a:pt x="225" y="2"/>
                      <a:pt x="218" y="15"/>
                      <a:pt x="218" y="15"/>
                    </a:cubicBezTo>
                    <a:cubicBezTo>
                      <a:pt x="214" y="16"/>
                      <a:pt x="214" y="16"/>
                      <a:pt x="214" y="16"/>
                    </a:cubicBezTo>
                    <a:cubicBezTo>
                      <a:pt x="213" y="28"/>
                      <a:pt x="213" y="28"/>
                      <a:pt x="213" y="28"/>
                    </a:cubicBezTo>
                    <a:cubicBezTo>
                      <a:pt x="204" y="23"/>
                      <a:pt x="204" y="23"/>
                      <a:pt x="204" y="23"/>
                    </a:cubicBezTo>
                    <a:cubicBezTo>
                      <a:pt x="204" y="23"/>
                      <a:pt x="198" y="27"/>
                      <a:pt x="190" y="27"/>
                    </a:cubicBezTo>
                    <a:cubicBezTo>
                      <a:pt x="183" y="27"/>
                      <a:pt x="175" y="15"/>
                      <a:pt x="175" y="15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56" y="27"/>
                      <a:pt x="156" y="27"/>
                      <a:pt x="156" y="27"/>
                    </a:cubicBezTo>
                    <a:cubicBezTo>
                      <a:pt x="160" y="34"/>
                      <a:pt x="160" y="34"/>
                      <a:pt x="160" y="34"/>
                    </a:cubicBezTo>
                    <a:cubicBezTo>
                      <a:pt x="160" y="45"/>
                      <a:pt x="160" y="45"/>
                      <a:pt x="160" y="45"/>
                    </a:cubicBezTo>
                    <a:cubicBezTo>
                      <a:pt x="160" y="45"/>
                      <a:pt x="147" y="42"/>
                      <a:pt x="142" y="43"/>
                    </a:cubicBezTo>
                    <a:cubicBezTo>
                      <a:pt x="138" y="44"/>
                      <a:pt x="133" y="57"/>
                      <a:pt x="133" y="57"/>
                    </a:cubicBezTo>
                    <a:cubicBezTo>
                      <a:pt x="141" y="59"/>
                      <a:pt x="141" y="59"/>
                      <a:pt x="141" y="59"/>
                    </a:cubicBezTo>
                    <a:cubicBezTo>
                      <a:pt x="141" y="68"/>
                      <a:pt x="141" y="68"/>
                      <a:pt x="141" y="68"/>
                    </a:cubicBezTo>
                    <a:cubicBezTo>
                      <a:pt x="141" y="68"/>
                      <a:pt x="142" y="78"/>
                      <a:pt x="141" y="84"/>
                    </a:cubicBezTo>
                    <a:cubicBezTo>
                      <a:pt x="139" y="91"/>
                      <a:pt x="131" y="77"/>
                      <a:pt x="131" y="77"/>
                    </a:cubicBezTo>
                    <a:cubicBezTo>
                      <a:pt x="118" y="72"/>
                      <a:pt x="118" y="72"/>
                      <a:pt x="118" y="72"/>
                    </a:cubicBezTo>
                    <a:cubicBezTo>
                      <a:pt x="109" y="71"/>
                      <a:pt x="109" y="71"/>
                      <a:pt x="109" y="71"/>
                    </a:cubicBezTo>
                    <a:cubicBezTo>
                      <a:pt x="98" y="77"/>
                      <a:pt x="98" y="77"/>
                      <a:pt x="98" y="7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75" y="86"/>
                      <a:pt x="75" y="86"/>
                      <a:pt x="75" y="86"/>
                    </a:cubicBezTo>
                    <a:cubicBezTo>
                      <a:pt x="75" y="86"/>
                      <a:pt x="69" y="88"/>
                      <a:pt x="63" y="88"/>
                    </a:cubicBezTo>
                    <a:cubicBezTo>
                      <a:pt x="56" y="88"/>
                      <a:pt x="46" y="77"/>
                      <a:pt x="46" y="77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0" y="90"/>
                      <a:pt x="26" y="91"/>
                    </a:cubicBezTo>
                    <a:cubicBezTo>
                      <a:pt x="22" y="92"/>
                      <a:pt x="21" y="82"/>
                      <a:pt x="12" y="81"/>
                    </a:cubicBezTo>
                    <a:cubicBezTo>
                      <a:pt x="6" y="79"/>
                      <a:pt x="2" y="82"/>
                      <a:pt x="0" y="84"/>
                    </a:cubicBezTo>
                    <a:cubicBezTo>
                      <a:pt x="1" y="86"/>
                      <a:pt x="2" y="89"/>
                      <a:pt x="0" y="91"/>
                    </a:cubicBezTo>
                    <a:cubicBezTo>
                      <a:pt x="1" y="93"/>
                      <a:pt x="2" y="95"/>
                      <a:pt x="2" y="97"/>
                    </a:cubicBezTo>
                    <a:cubicBezTo>
                      <a:pt x="2" y="100"/>
                      <a:pt x="2" y="105"/>
                      <a:pt x="2" y="107"/>
                    </a:cubicBezTo>
                    <a:cubicBezTo>
                      <a:pt x="11" y="106"/>
                      <a:pt x="11" y="106"/>
                      <a:pt x="11" y="106"/>
                    </a:cubicBezTo>
                    <a:cubicBezTo>
                      <a:pt x="11" y="106"/>
                      <a:pt x="8" y="120"/>
                      <a:pt x="16" y="118"/>
                    </a:cubicBezTo>
                    <a:cubicBezTo>
                      <a:pt x="23" y="115"/>
                      <a:pt x="21" y="106"/>
                      <a:pt x="32" y="106"/>
                    </a:cubicBezTo>
                    <a:cubicBezTo>
                      <a:pt x="37" y="107"/>
                      <a:pt x="40" y="113"/>
                      <a:pt x="41" y="117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56" y="121"/>
                      <a:pt x="56" y="121"/>
                      <a:pt x="56" y="121"/>
                    </a:cubicBezTo>
                    <a:cubicBezTo>
                      <a:pt x="66" y="109"/>
                      <a:pt x="66" y="109"/>
                      <a:pt x="66" y="109"/>
                    </a:cubicBezTo>
                    <a:cubicBezTo>
                      <a:pt x="92" y="111"/>
                      <a:pt x="92" y="111"/>
                      <a:pt x="92" y="111"/>
                    </a:cubicBezTo>
                    <a:cubicBezTo>
                      <a:pt x="92" y="111"/>
                      <a:pt x="94" y="102"/>
                      <a:pt x="104" y="103"/>
                    </a:cubicBezTo>
                    <a:cubicBezTo>
                      <a:pt x="113" y="104"/>
                      <a:pt x="114" y="118"/>
                      <a:pt x="114" y="118"/>
                    </a:cubicBezTo>
                    <a:cubicBezTo>
                      <a:pt x="119" y="118"/>
                      <a:pt x="119" y="118"/>
                      <a:pt x="119" y="118"/>
                    </a:cubicBezTo>
                    <a:cubicBezTo>
                      <a:pt x="124" y="131"/>
                      <a:pt x="124" y="131"/>
                      <a:pt x="124" y="131"/>
                    </a:cubicBezTo>
                    <a:cubicBezTo>
                      <a:pt x="136" y="131"/>
                      <a:pt x="136" y="131"/>
                      <a:pt x="136" y="131"/>
                    </a:cubicBezTo>
                    <a:cubicBezTo>
                      <a:pt x="136" y="131"/>
                      <a:pt x="159" y="127"/>
                      <a:pt x="162" y="132"/>
                    </a:cubicBezTo>
                    <a:cubicBezTo>
                      <a:pt x="162" y="134"/>
                      <a:pt x="162" y="135"/>
                      <a:pt x="162" y="136"/>
                    </a:cubicBezTo>
                    <a:cubicBezTo>
                      <a:pt x="171" y="136"/>
                      <a:pt x="171" y="136"/>
                      <a:pt x="171" y="136"/>
                    </a:cubicBezTo>
                    <a:cubicBezTo>
                      <a:pt x="171" y="136"/>
                      <a:pt x="180" y="132"/>
                      <a:pt x="183" y="132"/>
                    </a:cubicBezTo>
                    <a:cubicBezTo>
                      <a:pt x="186" y="132"/>
                      <a:pt x="192" y="136"/>
                      <a:pt x="192" y="136"/>
                    </a:cubicBezTo>
                    <a:cubicBezTo>
                      <a:pt x="192" y="136"/>
                      <a:pt x="200" y="138"/>
                      <a:pt x="207" y="138"/>
                    </a:cubicBezTo>
                    <a:cubicBezTo>
                      <a:pt x="214" y="138"/>
                      <a:pt x="214" y="129"/>
                      <a:pt x="214" y="129"/>
                    </a:cubicBezTo>
                    <a:cubicBezTo>
                      <a:pt x="247" y="130"/>
                      <a:pt x="247" y="130"/>
                      <a:pt x="247" y="130"/>
                    </a:cubicBezTo>
                    <a:cubicBezTo>
                      <a:pt x="254" y="126"/>
                      <a:pt x="254" y="126"/>
                      <a:pt x="254" y="126"/>
                    </a:cubicBezTo>
                    <a:cubicBezTo>
                      <a:pt x="270" y="131"/>
                      <a:pt x="270" y="131"/>
                      <a:pt x="270" y="13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07"/>
                      <a:pt x="277" y="107"/>
                      <a:pt x="277" y="107"/>
                    </a:cubicBezTo>
                    <a:cubicBezTo>
                      <a:pt x="290" y="105"/>
                      <a:pt x="290" y="105"/>
                      <a:pt x="290" y="105"/>
                    </a:cubicBezTo>
                    <a:cubicBezTo>
                      <a:pt x="290" y="91"/>
                      <a:pt x="290" y="91"/>
                      <a:pt x="290" y="91"/>
                    </a:cubicBezTo>
                    <a:cubicBezTo>
                      <a:pt x="298" y="79"/>
                      <a:pt x="298" y="79"/>
                      <a:pt x="298" y="79"/>
                    </a:cubicBezTo>
                    <a:cubicBezTo>
                      <a:pt x="290" y="78"/>
                      <a:pt x="290" y="78"/>
                      <a:pt x="290" y="78"/>
                    </a:cubicBezTo>
                    <a:cubicBezTo>
                      <a:pt x="291" y="69"/>
                      <a:pt x="291" y="69"/>
                      <a:pt x="291" y="69"/>
                    </a:cubicBezTo>
                    <a:lnTo>
                      <a:pt x="306" y="69"/>
                    </a:lnTo>
                    <a:close/>
                  </a:path>
                </a:pathLst>
              </a:custGeom>
              <a:solidFill>
                <a:schemeClr val="tx2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8F212A"/>
                  </a:solidFill>
                </a:endParaRPr>
              </a:p>
            </p:txBody>
          </p:sp>
          <p:sp>
            <p:nvSpPr>
              <p:cNvPr id="167" name="Textfeld 166">
                <a:extLst>
                  <a:ext uri="{FF2B5EF4-FFF2-40B4-BE49-F238E27FC236}">
                    <a16:creationId xmlns:a16="http://schemas.microsoft.com/office/drawing/2014/main" id="{339B0BFD-B7E9-472C-9151-FDA3A78E3B1B}"/>
                  </a:ext>
                </a:extLst>
              </p:cNvPr>
              <p:cNvSpPr txBox="1"/>
              <p:nvPr/>
            </p:nvSpPr>
            <p:spPr>
              <a:xfrm>
                <a:off x="4821121" y="3443757"/>
                <a:ext cx="676962" cy="343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b="1">
                    <a:solidFill>
                      <a:srgbClr val="FFFFFF"/>
                    </a:solidFill>
                  </a:rPr>
                  <a:t>AUT</a:t>
                </a:r>
              </a:p>
            </p:txBody>
          </p:sp>
          <p:sp>
            <p:nvSpPr>
              <p:cNvPr id="176" name="VIE">
                <a:extLst>
                  <a:ext uri="{FF2B5EF4-FFF2-40B4-BE49-F238E27FC236}">
                    <a16:creationId xmlns:a16="http://schemas.microsoft.com/office/drawing/2014/main" id="{F87279F0-82C1-4A73-B06C-09FD1C2F2D59}"/>
                  </a:ext>
                </a:extLst>
              </p:cNvPr>
              <p:cNvSpPr/>
              <p:nvPr/>
            </p:nvSpPr>
            <p:spPr>
              <a:xfrm flipH="1" flipV="1">
                <a:off x="5442899" y="3415172"/>
                <a:ext cx="98510" cy="106456"/>
              </a:xfrm>
              <a:prstGeom prst="flowChartConnec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95" name="MK">
              <a:extLst>
                <a:ext uri="{FF2B5EF4-FFF2-40B4-BE49-F238E27FC236}">
                  <a16:creationId xmlns:a16="http://schemas.microsoft.com/office/drawing/2014/main" id="{6406BE0A-05AE-4860-86F2-C8965F214B40}"/>
                </a:ext>
              </a:extLst>
            </p:cNvPr>
            <p:cNvGrpSpPr/>
            <p:nvPr/>
          </p:nvGrpSpPr>
          <p:grpSpPr>
            <a:xfrm>
              <a:off x="6520665" y="4984434"/>
              <a:ext cx="618499" cy="444258"/>
              <a:chOff x="6520665" y="4984434"/>
              <a:chExt cx="618499" cy="444258"/>
            </a:xfrm>
          </p:grpSpPr>
          <p:sp>
            <p:nvSpPr>
              <p:cNvPr id="143" name="Freeform 162">
                <a:extLst>
                  <a:ext uri="{FF2B5EF4-FFF2-40B4-BE49-F238E27FC236}">
                    <a16:creationId xmlns:a16="http://schemas.microsoft.com/office/drawing/2014/main" id="{8070E510-2068-4D42-B651-E93C22C537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0665" y="4984434"/>
                <a:ext cx="618499" cy="444258"/>
              </a:xfrm>
              <a:custGeom>
                <a:avLst/>
                <a:gdLst>
                  <a:gd name="T0" fmla="*/ 100 w 111"/>
                  <a:gd name="T1" fmla="*/ 26 h 87"/>
                  <a:gd name="T2" fmla="*/ 88 w 111"/>
                  <a:gd name="T3" fmla="*/ 17 h 87"/>
                  <a:gd name="T4" fmla="*/ 88 w 111"/>
                  <a:gd name="T5" fmla="*/ 9 h 87"/>
                  <a:gd name="T6" fmla="*/ 83 w 111"/>
                  <a:gd name="T7" fmla="*/ 9 h 87"/>
                  <a:gd name="T8" fmla="*/ 77 w 111"/>
                  <a:gd name="T9" fmla="*/ 0 h 87"/>
                  <a:gd name="T10" fmla="*/ 76 w 111"/>
                  <a:gd name="T11" fmla="*/ 0 h 87"/>
                  <a:gd name="T12" fmla="*/ 50 w 111"/>
                  <a:gd name="T13" fmla="*/ 2 h 87"/>
                  <a:gd name="T14" fmla="*/ 46 w 111"/>
                  <a:gd name="T15" fmla="*/ 6 h 87"/>
                  <a:gd name="T16" fmla="*/ 33 w 111"/>
                  <a:gd name="T17" fmla="*/ 6 h 87"/>
                  <a:gd name="T18" fmla="*/ 30 w 111"/>
                  <a:gd name="T19" fmla="*/ 14 h 87"/>
                  <a:gd name="T20" fmla="*/ 18 w 111"/>
                  <a:gd name="T21" fmla="*/ 14 h 87"/>
                  <a:gd name="T22" fmla="*/ 13 w 111"/>
                  <a:gd name="T23" fmla="*/ 22 h 87"/>
                  <a:gd name="T24" fmla="*/ 2 w 111"/>
                  <a:gd name="T25" fmla="*/ 26 h 87"/>
                  <a:gd name="T26" fmla="*/ 0 w 111"/>
                  <a:gd name="T27" fmla="*/ 41 h 87"/>
                  <a:gd name="T28" fmla="*/ 5 w 111"/>
                  <a:gd name="T29" fmla="*/ 52 h 87"/>
                  <a:gd name="T30" fmla="*/ 3 w 111"/>
                  <a:gd name="T31" fmla="*/ 64 h 87"/>
                  <a:gd name="T32" fmla="*/ 11 w 111"/>
                  <a:gd name="T33" fmla="*/ 70 h 87"/>
                  <a:gd name="T34" fmla="*/ 11 w 111"/>
                  <a:gd name="T35" fmla="*/ 84 h 87"/>
                  <a:gd name="T36" fmla="*/ 29 w 111"/>
                  <a:gd name="T37" fmla="*/ 77 h 87"/>
                  <a:gd name="T38" fmla="*/ 31 w 111"/>
                  <a:gd name="T39" fmla="*/ 84 h 87"/>
                  <a:gd name="T40" fmla="*/ 36 w 111"/>
                  <a:gd name="T41" fmla="*/ 79 h 87"/>
                  <a:gd name="T42" fmla="*/ 60 w 111"/>
                  <a:gd name="T43" fmla="*/ 81 h 87"/>
                  <a:gd name="T44" fmla="*/ 63 w 111"/>
                  <a:gd name="T45" fmla="*/ 70 h 87"/>
                  <a:gd name="T46" fmla="*/ 90 w 111"/>
                  <a:gd name="T47" fmla="*/ 66 h 87"/>
                  <a:gd name="T48" fmla="*/ 108 w 111"/>
                  <a:gd name="T49" fmla="*/ 44 h 87"/>
                  <a:gd name="T50" fmla="*/ 100 w 111"/>
                  <a:gd name="T51" fmla="*/ 2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1" h="87">
                    <a:moveTo>
                      <a:pt x="100" y="26"/>
                    </a:moveTo>
                    <a:cubicBezTo>
                      <a:pt x="88" y="17"/>
                      <a:pt x="88" y="17"/>
                      <a:pt x="88" y="17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6" y="0"/>
                      <a:pt x="76" y="0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7" y="14"/>
                      <a:pt x="30" y="14"/>
                    </a:cubicBezTo>
                    <a:cubicBezTo>
                      <a:pt x="23" y="14"/>
                      <a:pt x="18" y="14"/>
                      <a:pt x="18" y="14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3" y="59"/>
                      <a:pt x="3" y="64"/>
                    </a:cubicBezTo>
                    <a:cubicBezTo>
                      <a:pt x="3" y="69"/>
                      <a:pt x="11" y="70"/>
                      <a:pt x="11" y="70"/>
                    </a:cubicBezTo>
                    <a:cubicBezTo>
                      <a:pt x="11" y="84"/>
                      <a:pt x="11" y="84"/>
                      <a:pt x="11" y="84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29" y="77"/>
                      <a:pt x="30" y="80"/>
                      <a:pt x="31" y="84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56" y="87"/>
                      <a:pt x="60" y="81"/>
                    </a:cubicBezTo>
                    <a:cubicBezTo>
                      <a:pt x="64" y="75"/>
                      <a:pt x="63" y="70"/>
                      <a:pt x="63" y="70"/>
                    </a:cubicBezTo>
                    <a:cubicBezTo>
                      <a:pt x="63" y="70"/>
                      <a:pt x="82" y="74"/>
                      <a:pt x="90" y="66"/>
                    </a:cubicBezTo>
                    <a:cubicBezTo>
                      <a:pt x="98" y="58"/>
                      <a:pt x="105" y="55"/>
                      <a:pt x="108" y="44"/>
                    </a:cubicBezTo>
                    <a:cubicBezTo>
                      <a:pt x="111" y="33"/>
                      <a:pt x="100" y="26"/>
                      <a:pt x="100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8F212A"/>
                  </a:solidFill>
                </a:endParaRPr>
              </a:p>
            </p:txBody>
          </p:sp>
          <p:sp>
            <p:nvSpPr>
              <p:cNvPr id="177" name="Textfeld 176">
                <a:extLst>
                  <a:ext uri="{FF2B5EF4-FFF2-40B4-BE49-F238E27FC236}">
                    <a16:creationId xmlns:a16="http://schemas.microsoft.com/office/drawing/2014/main" id="{4EE5EEEC-CDF6-4576-9F48-18C0A7F1E4E1}"/>
                  </a:ext>
                </a:extLst>
              </p:cNvPr>
              <p:cNvSpPr txBox="1"/>
              <p:nvPr/>
            </p:nvSpPr>
            <p:spPr>
              <a:xfrm>
                <a:off x="6567607" y="5062067"/>
                <a:ext cx="4819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chemeClr val="bg1"/>
                    </a:solidFill>
                  </a:rPr>
                  <a:t>MKD</a:t>
                </a:r>
              </a:p>
            </p:txBody>
          </p:sp>
        </p:grpSp>
        <p:grpSp>
          <p:nvGrpSpPr>
            <p:cNvPr id="181" name="AL">
              <a:extLst>
                <a:ext uri="{FF2B5EF4-FFF2-40B4-BE49-F238E27FC236}">
                  <a16:creationId xmlns:a16="http://schemas.microsoft.com/office/drawing/2014/main" id="{5BE53429-697C-4254-AA82-47BCCC98BED1}"/>
                </a:ext>
              </a:extLst>
            </p:cNvPr>
            <p:cNvGrpSpPr/>
            <p:nvPr/>
          </p:nvGrpSpPr>
          <p:grpSpPr>
            <a:xfrm>
              <a:off x="6162700" y="4906145"/>
              <a:ext cx="592491" cy="810118"/>
              <a:chOff x="6162700" y="4906145"/>
              <a:chExt cx="592491" cy="810118"/>
            </a:xfrm>
          </p:grpSpPr>
          <p:sp>
            <p:nvSpPr>
              <p:cNvPr id="150" name="Freeform 172">
                <a:extLst>
                  <a:ext uri="{FF2B5EF4-FFF2-40B4-BE49-F238E27FC236}">
                    <a16:creationId xmlns:a16="http://schemas.microsoft.com/office/drawing/2014/main" id="{A537B322-D7AC-4B19-B442-7B182CBCF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2700" y="4906145"/>
                <a:ext cx="546585" cy="810118"/>
              </a:xfrm>
              <a:custGeom>
                <a:avLst/>
                <a:gdLst>
                  <a:gd name="T0" fmla="*/ 62 w 100"/>
                  <a:gd name="T1" fmla="*/ 142 h 165"/>
                  <a:gd name="T2" fmla="*/ 72 w 100"/>
                  <a:gd name="T3" fmla="*/ 138 h 165"/>
                  <a:gd name="T4" fmla="*/ 80 w 100"/>
                  <a:gd name="T5" fmla="*/ 133 h 165"/>
                  <a:gd name="T6" fmla="*/ 80 w 100"/>
                  <a:gd name="T7" fmla="*/ 119 h 165"/>
                  <a:gd name="T8" fmla="*/ 95 w 100"/>
                  <a:gd name="T9" fmla="*/ 113 h 165"/>
                  <a:gd name="T10" fmla="*/ 95 w 100"/>
                  <a:gd name="T11" fmla="*/ 92 h 165"/>
                  <a:gd name="T12" fmla="*/ 77 w 100"/>
                  <a:gd name="T13" fmla="*/ 99 h 165"/>
                  <a:gd name="T14" fmla="*/ 77 w 100"/>
                  <a:gd name="T15" fmla="*/ 85 h 165"/>
                  <a:gd name="T16" fmla="*/ 69 w 100"/>
                  <a:gd name="T17" fmla="*/ 79 h 165"/>
                  <a:gd name="T18" fmla="*/ 71 w 100"/>
                  <a:gd name="T19" fmla="*/ 67 h 165"/>
                  <a:gd name="T20" fmla="*/ 66 w 100"/>
                  <a:gd name="T21" fmla="*/ 56 h 165"/>
                  <a:gd name="T22" fmla="*/ 68 w 100"/>
                  <a:gd name="T23" fmla="*/ 41 h 165"/>
                  <a:gd name="T24" fmla="*/ 68 w 100"/>
                  <a:gd name="T25" fmla="*/ 29 h 165"/>
                  <a:gd name="T26" fmla="*/ 64 w 100"/>
                  <a:gd name="T27" fmla="*/ 19 h 165"/>
                  <a:gd name="T28" fmla="*/ 55 w 100"/>
                  <a:gd name="T29" fmla="*/ 19 h 165"/>
                  <a:gd name="T30" fmla="*/ 47 w 100"/>
                  <a:gd name="T31" fmla="*/ 4 h 165"/>
                  <a:gd name="T32" fmla="*/ 41 w 100"/>
                  <a:gd name="T33" fmla="*/ 10 h 165"/>
                  <a:gd name="T34" fmla="*/ 23 w 100"/>
                  <a:gd name="T35" fmla="*/ 0 h 165"/>
                  <a:gd name="T36" fmla="*/ 21 w 100"/>
                  <a:gd name="T37" fmla="*/ 14 h 165"/>
                  <a:gd name="T38" fmla="*/ 15 w 100"/>
                  <a:gd name="T39" fmla="*/ 19 h 165"/>
                  <a:gd name="T40" fmla="*/ 0 w 100"/>
                  <a:gd name="T41" fmla="*/ 19 h 165"/>
                  <a:gd name="T42" fmla="*/ 9 w 100"/>
                  <a:gd name="T43" fmla="*/ 25 h 165"/>
                  <a:gd name="T44" fmla="*/ 15 w 100"/>
                  <a:gd name="T45" fmla="*/ 22 h 165"/>
                  <a:gd name="T46" fmla="*/ 17 w 100"/>
                  <a:gd name="T47" fmla="*/ 32 h 165"/>
                  <a:gd name="T48" fmla="*/ 10 w 100"/>
                  <a:gd name="T49" fmla="*/ 41 h 165"/>
                  <a:gd name="T50" fmla="*/ 14 w 100"/>
                  <a:gd name="T51" fmla="*/ 45 h 165"/>
                  <a:gd name="T52" fmla="*/ 30 w 100"/>
                  <a:gd name="T53" fmla="*/ 45 h 165"/>
                  <a:gd name="T54" fmla="*/ 24 w 100"/>
                  <a:gd name="T55" fmla="*/ 96 h 165"/>
                  <a:gd name="T56" fmla="*/ 17 w 100"/>
                  <a:gd name="T57" fmla="*/ 129 h 165"/>
                  <a:gd name="T58" fmla="*/ 40 w 100"/>
                  <a:gd name="T59" fmla="*/ 144 h 165"/>
                  <a:gd name="T60" fmla="*/ 41 w 100"/>
                  <a:gd name="T61" fmla="*/ 163 h 165"/>
                  <a:gd name="T62" fmla="*/ 64 w 100"/>
                  <a:gd name="T63" fmla="*/ 165 h 165"/>
                  <a:gd name="T64" fmla="*/ 62 w 100"/>
                  <a:gd name="T65" fmla="*/ 158 h 165"/>
                  <a:gd name="T66" fmla="*/ 62 w 100"/>
                  <a:gd name="T67" fmla="*/ 142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0" h="165">
                    <a:moveTo>
                      <a:pt x="62" y="142"/>
                    </a:moveTo>
                    <a:cubicBezTo>
                      <a:pt x="63" y="135"/>
                      <a:pt x="72" y="138"/>
                      <a:pt x="72" y="138"/>
                    </a:cubicBezTo>
                    <a:cubicBezTo>
                      <a:pt x="80" y="133"/>
                      <a:pt x="80" y="133"/>
                      <a:pt x="80" y="133"/>
                    </a:cubicBezTo>
                    <a:cubicBezTo>
                      <a:pt x="80" y="119"/>
                      <a:pt x="80" y="119"/>
                      <a:pt x="80" y="119"/>
                    </a:cubicBezTo>
                    <a:cubicBezTo>
                      <a:pt x="80" y="119"/>
                      <a:pt x="90" y="117"/>
                      <a:pt x="95" y="113"/>
                    </a:cubicBezTo>
                    <a:cubicBezTo>
                      <a:pt x="100" y="109"/>
                      <a:pt x="95" y="92"/>
                      <a:pt x="95" y="92"/>
                    </a:cubicBezTo>
                    <a:cubicBezTo>
                      <a:pt x="77" y="99"/>
                      <a:pt x="77" y="99"/>
                      <a:pt x="77" y="99"/>
                    </a:cubicBezTo>
                    <a:cubicBezTo>
                      <a:pt x="77" y="85"/>
                      <a:pt x="77" y="85"/>
                      <a:pt x="77" y="85"/>
                    </a:cubicBezTo>
                    <a:cubicBezTo>
                      <a:pt x="77" y="85"/>
                      <a:pt x="69" y="84"/>
                      <a:pt x="69" y="79"/>
                    </a:cubicBezTo>
                    <a:cubicBezTo>
                      <a:pt x="69" y="74"/>
                      <a:pt x="71" y="67"/>
                      <a:pt x="71" y="67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5"/>
                      <a:pt x="25" y="84"/>
                      <a:pt x="24" y="96"/>
                    </a:cubicBezTo>
                    <a:cubicBezTo>
                      <a:pt x="23" y="108"/>
                      <a:pt x="12" y="124"/>
                      <a:pt x="17" y="129"/>
                    </a:cubicBezTo>
                    <a:cubicBezTo>
                      <a:pt x="22" y="134"/>
                      <a:pt x="40" y="144"/>
                      <a:pt x="40" y="144"/>
                    </a:cubicBezTo>
                    <a:cubicBezTo>
                      <a:pt x="40" y="144"/>
                      <a:pt x="37" y="164"/>
                      <a:pt x="41" y="163"/>
                    </a:cubicBezTo>
                    <a:cubicBezTo>
                      <a:pt x="45" y="162"/>
                      <a:pt x="64" y="165"/>
                      <a:pt x="64" y="165"/>
                    </a:cubicBezTo>
                    <a:cubicBezTo>
                      <a:pt x="62" y="158"/>
                      <a:pt x="62" y="158"/>
                      <a:pt x="62" y="158"/>
                    </a:cubicBezTo>
                    <a:cubicBezTo>
                      <a:pt x="62" y="158"/>
                      <a:pt x="61" y="149"/>
                      <a:pt x="62" y="142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AT">
                  <a:solidFill>
                    <a:srgbClr val="333333"/>
                  </a:solidFill>
                </a:endParaRPr>
              </a:p>
            </p:txBody>
          </p:sp>
          <p:sp>
            <p:nvSpPr>
              <p:cNvPr id="178" name="Textfeld 177">
                <a:extLst>
                  <a:ext uri="{FF2B5EF4-FFF2-40B4-BE49-F238E27FC236}">
                    <a16:creationId xmlns:a16="http://schemas.microsoft.com/office/drawing/2014/main" id="{F8A7EA96-7113-40B2-96F3-B2BF5AB3FE60}"/>
                  </a:ext>
                </a:extLst>
              </p:cNvPr>
              <p:cNvSpPr txBox="1"/>
              <p:nvPr/>
            </p:nvSpPr>
            <p:spPr>
              <a:xfrm>
                <a:off x="6185887" y="5306122"/>
                <a:ext cx="569304" cy="286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>
                    <a:solidFill>
                      <a:schemeClr val="bg1">
                        <a:lumMod val="75000"/>
                      </a:schemeClr>
                    </a:solidFill>
                  </a:rPr>
                  <a:t>ALB</a:t>
                </a:r>
              </a:p>
            </p:txBody>
          </p:sp>
        </p:grpSp>
      </p:grpSp>
      <p:sp>
        <p:nvSpPr>
          <p:cNvPr id="10" name="Rechteck 9"/>
          <p:cNvSpPr/>
          <p:nvPr/>
        </p:nvSpPr>
        <p:spPr>
          <a:xfrm>
            <a:off x="4001015" y="3918456"/>
            <a:ext cx="55015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300" b="1">
                <a:solidFill>
                  <a:srgbClr val="FFFFFF"/>
                </a:solidFill>
              </a:rPr>
              <a:t>SVN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9144155" y="2225898"/>
            <a:ext cx="21070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ACREDIA</a:t>
            </a:r>
          </a:p>
          <a:p>
            <a:endParaRPr lang="de-AT" sz="600"/>
          </a:p>
          <a:p>
            <a:r>
              <a:rPr lang="en-GB" sz="1600"/>
              <a:t>Allianz Trade</a:t>
            </a:r>
          </a:p>
        </p:txBody>
      </p:sp>
      <p:sp>
        <p:nvSpPr>
          <p:cNvPr id="14" name="Rechteck 13"/>
          <p:cNvSpPr/>
          <p:nvPr/>
        </p:nvSpPr>
        <p:spPr>
          <a:xfrm>
            <a:off x="9030441" y="2359141"/>
            <a:ext cx="105763" cy="10576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0" name="Rechteck 69"/>
          <p:cNvSpPr/>
          <p:nvPr/>
        </p:nvSpPr>
        <p:spPr>
          <a:xfrm>
            <a:off x="9030441" y="2702690"/>
            <a:ext cx="105763" cy="105763"/>
          </a:xfrm>
          <a:prstGeom prst="rect">
            <a:avLst/>
          </a:prstGeom>
          <a:solidFill>
            <a:schemeClr val="accent5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0" name="Textfeld 59"/>
          <p:cNvSpPr txBox="1"/>
          <p:nvPr/>
        </p:nvSpPr>
        <p:spPr>
          <a:xfrm>
            <a:off x="7599676" y="5885502"/>
            <a:ext cx="24839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b="1"/>
              <a:t>     ADRIA REGIJA</a:t>
            </a:r>
            <a:endParaRPr lang="en-GB" sz="1600" b="1"/>
          </a:p>
          <a:p>
            <a:endParaRPr lang="de-AT" sz="600"/>
          </a:p>
        </p:txBody>
      </p:sp>
    </p:spTree>
    <p:extLst>
      <p:ext uri="{BB962C8B-B14F-4D97-AF65-F5344CB8AC3E}">
        <p14:creationId xmlns:p14="http://schemas.microsoft.com/office/powerpoint/2010/main" val="1183282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ACREDIA </a:t>
            </a:r>
            <a:r>
              <a:rPr lang="hr-HR"/>
              <a:t>na prvi pogled</a:t>
            </a:r>
            <a:endParaRPr lang="en-GB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BD7F-9AD8-4235-8811-C8C83ADE65B0}" type="slidenum">
              <a:rPr lang="en-GB" smtClean="0"/>
              <a:t>5</a:t>
            </a:fld>
            <a:endParaRPr lang="en-GB"/>
          </a:p>
        </p:txBody>
      </p:sp>
      <p:sp>
        <p:nvSpPr>
          <p:cNvPr id="4" name="Inhaltsplatzhalter 5"/>
          <p:cNvSpPr txBox="1">
            <a:spLocks/>
          </p:cNvSpPr>
          <p:nvPr/>
        </p:nvSpPr>
        <p:spPr>
          <a:xfrm>
            <a:off x="417808" y="1823061"/>
            <a:ext cx="11331279" cy="4351338"/>
          </a:xfrm>
          <a:prstGeom prst="rect">
            <a:avLst/>
          </a:prstGeom>
        </p:spPr>
        <p:txBody>
          <a:bodyPr lIns="1080000"/>
          <a:lstStyle>
            <a:lvl1pPr marL="355600" indent="-355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900" indent="-3683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7913" indent="-354013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13" indent="-355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87525" indent="-354013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/>
              <a:t>ACREDIA </a:t>
            </a:r>
            <a:r>
              <a:rPr lang="hr-HR"/>
              <a:t>je pouzdan partner u osiguranju svih domaćih i međunarodnih poslova dogovorenih na odgodu plaćanja.</a:t>
            </a:r>
            <a:endParaRPr lang="en-GB"/>
          </a:p>
          <a:p>
            <a:pPr marL="0" indent="0">
              <a:buNone/>
            </a:pPr>
            <a:endParaRPr lang="de-AT" sz="1000"/>
          </a:p>
          <a:p>
            <a:pPr marL="0" indent="0">
              <a:buNone/>
            </a:pPr>
            <a:r>
              <a:rPr lang="hr-HR"/>
              <a:t>Mi razvijamo dobro utemeljena rješenja kako bi minimalizirali poslovni rizik naših klijenata te istovremeno maksimalizirali njihovu sigurnost. Samo onaj tko osjeća sigurnost može biti nepokolebljiv i inovativan.</a:t>
            </a:r>
            <a:endParaRPr lang="en-GB"/>
          </a:p>
          <a:p>
            <a:pPr marL="0" indent="0">
              <a:buNone/>
            </a:pPr>
            <a:endParaRPr lang="de-AT" sz="1000"/>
          </a:p>
          <a:p>
            <a:pPr marL="0" indent="0">
              <a:buNone/>
            </a:pPr>
            <a:r>
              <a:rPr lang="hr-HR"/>
              <a:t>Ukratko</a:t>
            </a:r>
            <a:r>
              <a:rPr lang="en-GB"/>
              <a:t>:</a:t>
            </a:r>
            <a:br>
              <a:rPr lang="en-GB"/>
            </a:br>
            <a:r>
              <a:rPr lang="hr-HR" b="1">
                <a:solidFill>
                  <a:schemeClr val="accent1"/>
                </a:solidFill>
              </a:rPr>
              <a:t>Mi ohrabrujemo u poduzetništvu.</a:t>
            </a:r>
            <a:endParaRPr lang="en-GB" b="1">
              <a:solidFill>
                <a:schemeClr val="accent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053E832-146F-4C6C-8963-8C25072C1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509" y="1973385"/>
            <a:ext cx="684000" cy="684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E9067C8-1CF2-4489-A187-6CCDE892BD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334" y="3403869"/>
            <a:ext cx="600075" cy="76588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3730219-2D5A-4D7D-85DD-BAA6F40F37A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8425" y="5361160"/>
            <a:ext cx="792000" cy="65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285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487488" y="3238119"/>
            <a:ext cx="8532812" cy="1491680"/>
          </a:xfrm>
        </p:spPr>
        <p:txBody>
          <a:bodyPr anchor="ctr">
            <a:normAutofit/>
          </a:bodyPr>
          <a:lstStyle/>
          <a:p>
            <a:r>
              <a:rPr lang="hr-HR"/>
              <a:t>Što je</a:t>
            </a:r>
            <a:r>
              <a:rPr lang="EN-gb"/>
              <a:t> </a:t>
            </a:r>
            <a:br>
              <a:rPr lang="EN-gb"/>
            </a:br>
            <a:r>
              <a:rPr lang="hr-HR"/>
              <a:t>kreditno osiguranje</a:t>
            </a:r>
            <a:r>
              <a:rPr lang="EN-gb"/>
              <a:t>?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BD7F-9AD8-4235-8811-C8C83ADE65B0}" type="slidenum">
              <a:rPr lang="en-GB" smtClean="0"/>
              <a:t>6</a:t>
            </a:fld>
            <a:endParaRPr lang="en-GB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3A5563E-7339-4D86-BD01-7302B2EFDB8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612" y="3428873"/>
            <a:ext cx="842360" cy="84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80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Čemu služi kreditno osiguranje</a:t>
            </a:r>
            <a:r>
              <a:rPr lang="EN-gb" dirty="0"/>
              <a:t>?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417809" y="1837764"/>
            <a:ext cx="11331279" cy="4338749"/>
          </a:xfrm>
        </p:spPr>
        <p:txBody>
          <a:bodyPr/>
          <a:lstStyle/>
          <a:p>
            <a:r>
              <a:rPr lang="hr-HR"/>
              <a:t>Kreditno osiguranje štiti tvrtke od</a:t>
            </a:r>
            <a:r>
              <a:rPr lang="EN-gb"/>
              <a:t> </a:t>
            </a:r>
            <a:r>
              <a:rPr lang="hr-HR" b="1"/>
              <a:t>teško naplativog potraživanja nastalog zbog insolventnosti kupca ili zbog neispunjavanja obaveza plaćanja od strane kupaca </a:t>
            </a:r>
            <a:r>
              <a:rPr lang="hr-HR"/>
              <a:t>koji primaju isporuke roba ili kojima se pružaju usluge</a:t>
            </a:r>
            <a:r>
              <a:rPr lang="EN-gb"/>
              <a:t> </a:t>
            </a:r>
            <a:r>
              <a:rPr lang="hr-HR"/>
              <a:t>uz odgodu plaćanja. Potraživanja nastala u  poslu između (B2B transakcije) obično su zaštićena. </a:t>
            </a:r>
            <a:endParaRPr lang="EN-gb"/>
          </a:p>
          <a:p>
            <a:r>
              <a:rPr lang="hr-HR" b="1"/>
              <a:t>Upravljanje potraživanjima</a:t>
            </a:r>
            <a:r>
              <a:rPr lang="EN-gb" b="1"/>
              <a:t>: </a:t>
            </a:r>
            <a:r>
              <a:rPr lang="hr-HR"/>
              <a:t>Zahvaljujući našem stručnom poznavanju tržišta i međunarodnoj bazi podataka imamo pristup Vašim kupcima u cijelome svijetu te Vas na vrijeme možemo upozoriti na mogućnost izostanka plaćanja i teško naplativog potraživanja. </a:t>
            </a:r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BD7F-9AD8-4235-8811-C8C83ADE65B0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646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17808" y="1620834"/>
            <a:ext cx="11331279" cy="4351338"/>
          </a:xfrm>
        </p:spPr>
        <p:txBody>
          <a:bodyPr/>
          <a:lstStyle/>
          <a:p>
            <a:endParaRPr lang="de-AT" sz="500"/>
          </a:p>
          <a:p>
            <a:pPr marL="0" indent="0">
              <a:buNone/>
            </a:pPr>
            <a:r>
              <a:rPr lang="en-GB" sz="2000"/>
              <a:t>ACREDIA </a:t>
            </a:r>
            <a:r>
              <a:rPr lang="en-GB" sz="2000" err="1"/>
              <a:t>kontinuirano</a:t>
            </a:r>
            <a:r>
              <a:rPr lang="en-GB" sz="2000"/>
              <a:t> </a:t>
            </a:r>
            <a:r>
              <a:rPr lang="en-GB" sz="2000" err="1"/>
              <a:t>provjerava</a:t>
            </a:r>
            <a:r>
              <a:rPr lang="en-GB" sz="2000"/>
              <a:t> </a:t>
            </a:r>
            <a:r>
              <a:rPr lang="en-GB" sz="2000" err="1"/>
              <a:t>kreditnu</a:t>
            </a:r>
            <a:r>
              <a:rPr lang="en-GB" sz="2000"/>
              <a:t> </a:t>
            </a:r>
            <a:r>
              <a:rPr lang="en-GB" sz="2000" err="1"/>
              <a:t>sposobnost</a:t>
            </a:r>
            <a:r>
              <a:rPr lang="en-GB" sz="2000"/>
              <a:t> </a:t>
            </a:r>
            <a:r>
              <a:rPr lang="hr-HR" sz="2000"/>
              <a:t>kupaca </a:t>
            </a:r>
            <a:r>
              <a:rPr lang="en-GB" sz="2000" err="1"/>
              <a:t>i</a:t>
            </a:r>
            <a:r>
              <a:rPr lang="en-GB" sz="2000"/>
              <a:t> </a:t>
            </a:r>
            <a:r>
              <a:rPr lang="en-GB" sz="2000" err="1"/>
              <a:t>izdaje</a:t>
            </a:r>
            <a:r>
              <a:rPr lang="en-GB" sz="2000"/>
              <a:t> </a:t>
            </a:r>
            <a:r>
              <a:rPr lang="en-GB" sz="2000" err="1"/>
              <a:t>rano</a:t>
            </a:r>
            <a:r>
              <a:rPr lang="en-GB" sz="2000"/>
              <a:t> </a:t>
            </a:r>
            <a:r>
              <a:rPr lang="en-GB" sz="2000" err="1"/>
              <a:t>upozorenje</a:t>
            </a:r>
            <a:r>
              <a:rPr lang="en-GB" sz="2000"/>
              <a:t> </a:t>
            </a:r>
            <a:r>
              <a:rPr lang="en-GB" sz="2000" err="1"/>
              <a:t>ukoliko</a:t>
            </a:r>
            <a:r>
              <a:rPr lang="en-GB" sz="2000"/>
              <a:t> </a:t>
            </a:r>
            <a:r>
              <a:rPr lang="hr-HR" sz="2000"/>
              <a:t>plaćanje izostane.</a:t>
            </a:r>
            <a:br>
              <a:rPr lang="en-GB" sz="2000"/>
            </a:br>
            <a:endParaRPr lang="en-GB" sz="2000"/>
          </a:p>
          <a:p>
            <a:r>
              <a:rPr lang="en-GB" sz="2000" b="1"/>
              <a:t>Inform</a:t>
            </a:r>
            <a:r>
              <a:rPr lang="hr-HR" sz="2000" b="1"/>
              <a:t>acije, bilance, trendovi u branšama i izvještaji iz medija </a:t>
            </a:r>
            <a:r>
              <a:rPr lang="hr-HR" sz="2000"/>
              <a:t>prikupljaju se i svakodnevno procjenjuju u zemlji iz koje dolazi dotični kupac</a:t>
            </a:r>
            <a:r>
              <a:rPr lang="en-GB" sz="2000"/>
              <a:t>.</a:t>
            </a:r>
            <a:r>
              <a:rPr lang="hr-HR" sz="2000"/>
              <a:t> Osim toga, vode se razgovori i otvaraju se mogućnosti kojima se kupcima pruža mogućnost da i sami dostave podatke.</a:t>
            </a:r>
            <a:br>
              <a:rPr lang="en-GB" sz="2000"/>
            </a:br>
            <a:endParaRPr lang="en-GB" sz="2000"/>
          </a:p>
          <a:p>
            <a:r>
              <a:rPr lang="hr-HR" sz="2000" b="1"/>
              <a:t>Međunarodni sistem ranog upozoravanja</a:t>
            </a:r>
            <a:r>
              <a:rPr lang="en-GB" sz="2000" b="1"/>
              <a:t> </a:t>
            </a:r>
            <a:r>
              <a:rPr lang="hr-HR" sz="2000"/>
              <a:t>j</a:t>
            </a:r>
            <a:r>
              <a:rPr lang="en-GB" sz="2000"/>
              <a:t>e</a:t>
            </a:r>
            <a:r>
              <a:rPr lang="hr-HR" sz="2000"/>
              <a:t> naša jedinstvena sigurnosna mreža: svaki osiguranik – bez obzira na to u kojoj zemlji ima svoje sjedište – ima obvezu prijaviti ukoliko sa svojim klijentom ima negativna iskustva u vezi plaćanja</a:t>
            </a:r>
            <a:r>
              <a:rPr lang="en-GB" sz="2000"/>
              <a:t>.</a:t>
            </a:r>
            <a:r>
              <a:rPr lang="hr-HR" sz="2000"/>
              <a:t> Ti se podaci uzimaju u obzir tijekom procjene kreditne sposobnosti klijenta.</a:t>
            </a:r>
            <a:br>
              <a:rPr lang="en-GB" sz="2000"/>
            </a:br>
            <a:endParaRPr lang="en-GB" sz="200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BD7F-9AD8-4235-8811-C8C83ADE65B0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Kako se p</a:t>
            </a:r>
            <a:r>
              <a:rPr lang="en-GB" err="1"/>
              <a:t>rovjera</a:t>
            </a:r>
            <a:r>
              <a:rPr lang="hr-HR" err="1"/>
              <a:t>va</a:t>
            </a:r>
            <a:r>
              <a:rPr lang="en-GB"/>
              <a:t> </a:t>
            </a:r>
            <a:r>
              <a:rPr lang="en-GB" err="1"/>
              <a:t>kreditn</a:t>
            </a:r>
            <a:r>
              <a:rPr lang="hr-HR"/>
              <a:t>a</a:t>
            </a:r>
            <a:r>
              <a:rPr lang="en-GB"/>
              <a:t> </a:t>
            </a:r>
            <a:r>
              <a:rPr lang="en-GB" err="1"/>
              <a:t>sposobnost</a:t>
            </a:r>
            <a:r>
              <a:rPr lang="hr-HR"/>
              <a:t>?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113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Inhaltsplatzhalt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984811"/>
              </p:ext>
            </p:extLst>
          </p:nvPr>
        </p:nvGraphicFramePr>
        <p:xfrm>
          <a:off x="417810" y="1842508"/>
          <a:ext cx="7622010" cy="4079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5790">
                  <a:extLst>
                    <a:ext uri="{9D8B030D-6E8A-4147-A177-3AD203B41FA5}">
                      <a16:colId xmlns:a16="http://schemas.microsoft.com/office/drawing/2014/main" val="445282001"/>
                    </a:ext>
                  </a:extLst>
                </a:gridCol>
                <a:gridCol w="2096220">
                  <a:extLst>
                    <a:ext uri="{9D8B030D-6E8A-4147-A177-3AD203B41FA5}">
                      <a16:colId xmlns:a16="http://schemas.microsoft.com/office/drawing/2014/main" val="171364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hr-HR" baseline="0"/>
                        <a:t>Izvrsna kreditna sposobnost</a:t>
                      </a:r>
                      <a:endParaRPr lang="EN-gb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</a:t>
                      </a:r>
                    </a:p>
                  </a:txBody>
                  <a:tcPr>
                    <a:solidFill>
                      <a:srgbClr val="00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09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V</a:t>
                      </a:r>
                      <a:r>
                        <a:rPr lang="hr-HR" dirty="0" err="1"/>
                        <a:t>rlo</a:t>
                      </a:r>
                      <a:r>
                        <a:rPr lang="hr-HR" dirty="0"/>
                        <a:t> visoka kreditna sposobnost</a:t>
                      </a:r>
                      <a:endParaRPr lang="EN-gb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2</a:t>
                      </a:r>
                    </a:p>
                  </a:txBody>
                  <a:tcPr>
                    <a:solidFill>
                      <a:srgbClr val="66E1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015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baseline="0"/>
                        <a:t>Visoka kreditna sposobnost</a:t>
                      </a:r>
                      <a:endParaRPr lang="EN-gb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3</a:t>
                      </a:r>
                    </a:p>
                  </a:txBody>
                  <a:tcP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091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/>
                        <a:t>S</a:t>
                      </a:r>
                      <a:r>
                        <a:rPr lang="hr-HR"/>
                        <a:t>nažna kreditna sposobnost</a:t>
                      </a:r>
                      <a:endParaRPr lang="EN-gb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4</a:t>
                      </a:r>
                    </a:p>
                  </a:txBody>
                  <a:tcPr>
                    <a:solidFill>
                      <a:srgbClr val="CC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40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hr-HR"/>
                        <a:t>Prosječna kreditna sposobnost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19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hr-HR"/>
                        <a:t>Povišeni rizik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6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451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hr-HR"/>
                        <a:t>Visok rizik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7</a:t>
                      </a:r>
                    </a:p>
                  </a:txBody>
                  <a:tcPr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96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/>
                        <a:t>V</a:t>
                      </a:r>
                      <a:r>
                        <a:rPr lang="hr-HR"/>
                        <a:t>rlo visok rizik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8</a:t>
                      </a:r>
                    </a:p>
                  </a:txBody>
                  <a:tcP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63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/>
                        <a:t>E</a:t>
                      </a:r>
                      <a:r>
                        <a:rPr lang="hr-HR"/>
                        <a:t>kstremno visok rizik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9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80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hr-HR"/>
                        <a:t>Stečaj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10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68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hr-HR" baseline="0"/>
                        <a:t>Ocjena nije moguća</a:t>
                      </a:r>
                      <a:endParaRPr lang="EN-gb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NR</a:t>
                      </a:r>
                    </a:p>
                  </a:txBody>
                  <a:tcPr>
                    <a:solidFill>
                      <a:srgbClr val="8CA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795652"/>
                  </a:ext>
                </a:extLst>
              </a:tr>
            </a:tbl>
          </a:graphicData>
        </a:graphic>
      </p:graphicFrame>
      <p:sp>
        <p:nvSpPr>
          <p:cNvPr id="5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997262" y="6406615"/>
            <a:ext cx="2743200" cy="365125"/>
          </a:xfrm>
        </p:spPr>
        <p:txBody>
          <a:bodyPr/>
          <a:lstStyle/>
          <a:p>
            <a:pPr algn="r"/>
            <a:fld id="{01A43FA0-9FBD-4364-94E7-5E64B323B332}" type="slidenum">
              <a:rPr lang="de-AT" altLang="de-DE"/>
              <a:pPr algn="r"/>
              <a:t>9</a:t>
            </a:fld>
            <a:endParaRPr lang="de-AT" altLang="de-DE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ACREDIA </a:t>
            </a:r>
            <a:r>
              <a:rPr lang="hr-HR" dirty="0"/>
              <a:t>stupnjevanje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8600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Međunarodni sistem ranog upozoravanja</a:t>
            </a:r>
            <a:endParaRPr lang="EN-gb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8997262" y="6407333"/>
            <a:ext cx="2743200" cy="365125"/>
          </a:xfrm>
        </p:spPr>
        <p:txBody>
          <a:bodyPr/>
          <a:lstStyle/>
          <a:p>
            <a:pPr algn="r">
              <a:defRPr/>
            </a:pPr>
            <a:fld id="{B260FB8F-AA65-4A18-9C9E-B7D4E5CF197F}" type="slidenum">
              <a:rPr lang="de-AT" altLang="de-DE" smtClean="0"/>
              <a:pPr algn="r">
                <a:defRPr/>
              </a:pPr>
              <a:t>10</a:t>
            </a:fld>
            <a:endParaRPr lang="de-AT" altLang="de-DE"/>
          </a:p>
        </p:txBody>
      </p:sp>
      <p:sp>
        <p:nvSpPr>
          <p:cNvPr id="16" name="Text Box 406"/>
          <p:cNvSpPr txBox="1">
            <a:spLocks noChangeArrowheads="1"/>
          </p:cNvSpPr>
          <p:nvPr/>
        </p:nvSpPr>
        <p:spPr bwMode="auto">
          <a:xfrm>
            <a:off x="422833" y="5836602"/>
            <a:ext cx="109114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 b="1" dirty="0">
                <a:solidFill>
                  <a:schemeClr val="tx2"/>
                </a:solidFill>
              </a:rPr>
              <a:t>“Credit is local” – </a:t>
            </a:r>
            <a:r>
              <a:rPr lang="hr-HR" sz="2000" b="1" dirty="0">
                <a:solidFill>
                  <a:schemeClr val="tx2"/>
                </a:solidFill>
              </a:rPr>
              <a:t>istraživanje se uvijek provodi u zemlji u kojoj se temelji rizik</a:t>
            </a:r>
            <a:r>
              <a:rPr lang="EN-gb" sz="2000" b="1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190695" y="4873886"/>
            <a:ext cx="2633664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hr-HR" dirty="0">
                <a:solidFill>
                  <a:schemeClr val="accent1"/>
                </a:solidFill>
                <a:latin typeface="+mj-lt"/>
              </a:rPr>
              <a:t>Podaci o </a:t>
            </a:r>
            <a:endParaRPr lang="de-DE" dirty="0">
              <a:solidFill>
                <a:schemeClr val="accent1"/>
              </a:solidFill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hr-HR" dirty="0">
                <a:solidFill>
                  <a:schemeClr val="accent1"/>
                </a:solidFill>
                <a:latin typeface="+mj-lt"/>
              </a:rPr>
              <a:t>negativnome riziku</a:t>
            </a:r>
            <a:endParaRPr lang="EN-gb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4630656" y="1887626"/>
            <a:ext cx="2608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000099"/>
              </a:buClr>
              <a:buSzPct val="150000"/>
              <a:buFont typeface="Webdings" panose="05030102010509060703" pitchFamily="18" charset="2"/>
              <a:buNone/>
            </a:pPr>
            <a:r>
              <a:rPr lang="EN-gb" b="1" dirty="0">
                <a:solidFill>
                  <a:schemeClr val="bg1"/>
                </a:solidFill>
              </a:rPr>
              <a:t>Insured</a:t>
            </a:r>
          </a:p>
        </p:txBody>
      </p:sp>
      <p:grpSp>
        <p:nvGrpSpPr>
          <p:cNvPr id="26" name="Gruppieren 25"/>
          <p:cNvGrpSpPr/>
          <p:nvPr/>
        </p:nvGrpSpPr>
        <p:grpSpPr>
          <a:xfrm>
            <a:off x="536634" y="4821927"/>
            <a:ext cx="536324" cy="571983"/>
            <a:chOff x="695325" y="2424969"/>
            <a:chExt cx="536324" cy="571983"/>
          </a:xfrm>
          <a:solidFill>
            <a:schemeClr val="tx2">
              <a:alpha val="87059"/>
            </a:schemeClr>
          </a:solidFill>
        </p:grpSpPr>
        <p:sp>
          <p:nvSpPr>
            <p:cNvPr id="27" name="Freeform 18"/>
            <p:cNvSpPr>
              <a:spLocks noEditPoints="1"/>
            </p:cNvSpPr>
            <p:nvPr/>
          </p:nvSpPr>
          <p:spPr bwMode="gray">
            <a:xfrm>
              <a:off x="695325" y="2424969"/>
              <a:ext cx="536324" cy="57198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216000" rIns="9144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4800" b="1" dirty="0">
                <a:solidFill>
                  <a:schemeClr val="bg1"/>
                </a:solidFill>
                <a:latin typeface="Segoe Script" panose="020B0504020000000003" pitchFamily="34" charset="0"/>
              </a:endParaRPr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718736" y="2441774"/>
              <a:ext cx="489596" cy="519351"/>
            </a:xfrm>
            <a:prstGeom prst="ellipse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gb" b="1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9172589" y="2224079"/>
            <a:ext cx="2309718" cy="99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EN-gb" dirty="0">
                <a:solidFill>
                  <a:schemeClr val="tx2"/>
                </a:solidFill>
                <a:latin typeface="+mn-lt"/>
              </a:rPr>
              <a:t>N</a:t>
            </a:r>
            <a:r>
              <a:rPr lang="hr-HR" dirty="0">
                <a:solidFill>
                  <a:schemeClr val="tx2"/>
                </a:solidFill>
                <a:latin typeface="+mn-lt"/>
              </a:rPr>
              <a:t>ema isporuke/ pružanja usluga zbog toga što je poznata financijska situacija</a:t>
            </a:r>
            <a:endParaRPr lang="EN-gb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536786" y="3544006"/>
            <a:ext cx="3060000" cy="873121"/>
          </a:xfrm>
          <a:prstGeom prst="rect">
            <a:avLst/>
          </a:prstGeom>
          <a:solidFill>
            <a:srgbClr val="E7E3EB"/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tx2"/>
                </a:solidFill>
                <a:latin typeface="+mj-lt"/>
              </a:rPr>
              <a:t>ACREDIA</a:t>
            </a:r>
          </a:p>
        </p:txBody>
      </p:sp>
      <p:grpSp>
        <p:nvGrpSpPr>
          <p:cNvPr id="40" name="Gruppieren 39"/>
          <p:cNvGrpSpPr/>
          <p:nvPr/>
        </p:nvGrpSpPr>
        <p:grpSpPr>
          <a:xfrm>
            <a:off x="2883631" y="2360568"/>
            <a:ext cx="552047" cy="568010"/>
            <a:chOff x="695325" y="2424969"/>
            <a:chExt cx="536324" cy="571983"/>
          </a:xfrm>
          <a:solidFill>
            <a:schemeClr val="tx2">
              <a:alpha val="87059"/>
            </a:schemeClr>
          </a:solidFill>
        </p:grpSpPr>
        <p:sp>
          <p:nvSpPr>
            <p:cNvPr id="41" name="Freeform 18"/>
            <p:cNvSpPr>
              <a:spLocks noEditPoints="1"/>
            </p:cNvSpPr>
            <p:nvPr/>
          </p:nvSpPr>
          <p:spPr bwMode="gray">
            <a:xfrm>
              <a:off x="695325" y="2424969"/>
              <a:ext cx="536324" cy="57198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216000" rIns="9144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4800" b="1" dirty="0">
                <a:solidFill>
                  <a:schemeClr val="bg1"/>
                </a:solidFill>
                <a:latin typeface="Segoe Script" panose="020B0504020000000003" pitchFamily="34" charset="0"/>
              </a:endParaRPr>
            </a:p>
          </p:txBody>
        </p:sp>
        <p:sp>
          <p:nvSpPr>
            <p:cNvPr id="42" name="Textfeld 41"/>
            <p:cNvSpPr txBox="1"/>
            <p:nvPr/>
          </p:nvSpPr>
          <p:spPr>
            <a:xfrm>
              <a:off x="727362" y="2441653"/>
              <a:ext cx="489596" cy="519351"/>
            </a:xfrm>
            <a:prstGeom prst="ellipse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gb" b="1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43" name="Rectangle 5"/>
          <p:cNvSpPr>
            <a:spLocks noChangeArrowheads="1"/>
          </p:cNvSpPr>
          <p:nvPr/>
        </p:nvSpPr>
        <p:spPr bwMode="auto">
          <a:xfrm>
            <a:off x="4439288" y="1916734"/>
            <a:ext cx="3060000" cy="873121"/>
          </a:xfrm>
          <a:prstGeom prst="rect">
            <a:avLst/>
          </a:prstGeom>
          <a:solidFill>
            <a:srgbClr val="E7E3EB"/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r-HR" b="1" dirty="0">
                <a:solidFill>
                  <a:schemeClr val="tx2"/>
                </a:solidFill>
                <a:latin typeface="+mj-lt"/>
              </a:rPr>
              <a:t>Osiguranik</a:t>
            </a:r>
            <a:endParaRPr lang="EN-gb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4" name="Rectangle 5"/>
          <p:cNvSpPr>
            <a:spLocks noChangeArrowheads="1"/>
          </p:cNvSpPr>
          <p:nvPr/>
        </p:nvSpPr>
        <p:spPr bwMode="auto">
          <a:xfrm>
            <a:off x="8422307" y="3539358"/>
            <a:ext cx="3060000" cy="873121"/>
          </a:xfrm>
          <a:prstGeom prst="rect">
            <a:avLst/>
          </a:prstGeom>
          <a:solidFill>
            <a:srgbClr val="E7E3EB"/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r-HR" b="1" dirty="0">
                <a:solidFill>
                  <a:schemeClr val="tx2"/>
                </a:solidFill>
                <a:latin typeface="+mj-lt"/>
              </a:rPr>
              <a:t>Kupac</a:t>
            </a:r>
            <a:endParaRPr lang="EN-gb" b="1" dirty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45" name="Gruppieren 44"/>
          <p:cNvGrpSpPr/>
          <p:nvPr/>
        </p:nvGrpSpPr>
        <p:grpSpPr>
          <a:xfrm>
            <a:off x="8435398" y="2345985"/>
            <a:ext cx="536324" cy="571983"/>
            <a:chOff x="695325" y="2424969"/>
            <a:chExt cx="536324" cy="571983"/>
          </a:xfrm>
          <a:solidFill>
            <a:schemeClr val="tx2">
              <a:alpha val="87059"/>
            </a:schemeClr>
          </a:solidFill>
        </p:grpSpPr>
        <p:sp>
          <p:nvSpPr>
            <p:cNvPr id="46" name="Freeform 18"/>
            <p:cNvSpPr>
              <a:spLocks noEditPoints="1"/>
            </p:cNvSpPr>
            <p:nvPr/>
          </p:nvSpPr>
          <p:spPr bwMode="gray">
            <a:xfrm>
              <a:off x="695325" y="2424969"/>
              <a:ext cx="536324" cy="57198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216000" rIns="9144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4800" b="1" dirty="0">
                <a:solidFill>
                  <a:schemeClr val="bg1"/>
                </a:solidFill>
                <a:latin typeface="Segoe Script" panose="020B0504020000000003" pitchFamily="34" charset="0"/>
              </a:endParaRPr>
            </a:p>
          </p:txBody>
        </p:sp>
        <p:sp>
          <p:nvSpPr>
            <p:cNvPr id="47" name="Textfeld 46"/>
            <p:cNvSpPr txBox="1"/>
            <p:nvPr/>
          </p:nvSpPr>
          <p:spPr>
            <a:xfrm>
              <a:off x="727362" y="2441774"/>
              <a:ext cx="489596" cy="519351"/>
            </a:xfrm>
            <a:prstGeom prst="ellipse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gb" b="1">
                  <a:solidFill>
                    <a:schemeClr val="bg1"/>
                  </a:solidFill>
                </a:rPr>
                <a:t>3</a:t>
              </a:r>
            </a:p>
          </p:txBody>
        </p:sp>
      </p:grpSp>
      <p:cxnSp>
        <p:nvCxnSpPr>
          <p:cNvPr id="49" name="Gerade Verbindung mit Pfeil 48"/>
          <p:cNvCxnSpPr/>
          <p:nvPr/>
        </p:nvCxnSpPr>
        <p:spPr>
          <a:xfrm flipV="1">
            <a:off x="3088015" y="2455536"/>
            <a:ext cx="1032576" cy="8629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/>
          <p:cNvCxnSpPr/>
          <p:nvPr/>
        </p:nvCxnSpPr>
        <p:spPr>
          <a:xfrm flipH="1" flipV="1">
            <a:off x="3070763" y="4598867"/>
            <a:ext cx="1069298" cy="612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/>
          <p:cNvCxnSpPr/>
          <p:nvPr/>
        </p:nvCxnSpPr>
        <p:spPr>
          <a:xfrm>
            <a:off x="7755455" y="2453473"/>
            <a:ext cx="873681" cy="8995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4758296B-7668-45F3-BAD7-D949BB5B7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149" y="4879573"/>
            <a:ext cx="2743438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53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09017" y="1823061"/>
            <a:ext cx="9600000" cy="4351338"/>
          </a:xfrm>
        </p:spPr>
        <p:txBody>
          <a:bodyPr/>
          <a:lstStyle/>
          <a:p>
            <a:r>
              <a:rPr lang="hr-HR" dirty="0"/>
              <a:t>Stečaj, </a:t>
            </a:r>
            <a:r>
              <a:rPr lang="hr-HR" dirty="0" err="1"/>
              <a:t>predstečaj</a:t>
            </a:r>
            <a:r>
              <a:rPr lang="hr-HR" dirty="0"/>
              <a:t> ili neuspjela ovrha (Zadužnica)</a:t>
            </a:r>
            <a:endParaRPr lang="EN-gb" dirty="0"/>
          </a:p>
          <a:p>
            <a:r>
              <a:rPr lang="hr-HR" dirty="0"/>
              <a:t>Neizvršeno plaćanje – kašnjenje</a:t>
            </a:r>
            <a:endParaRPr lang="EN-gb" dirty="0"/>
          </a:p>
          <a:p>
            <a:r>
              <a:rPr lang="hr-HR" dirty="0"/>
              <a:t>Troškovi naplate </a:t>
            </a:r>
            <a:endParaRPr lang="EN-gb" dirty="0"/>
          </a:p>
          <a:p>
            <a:r>
              <a:rPr lang="hr-HR" dirty="0"/>
              <a:t>Proizvodni rizik</a:t>
            </a:r>
          </a:p>
          <a:p>
            <a:r>
              <a:rPr lang="EN-gb" dirty="0"/>
              <a:t>Polit</a:t>
            </a:r>
            <a:r>
              <a:rPr lang="hr-HR" dirty="0" err="1"/>
              <a:t>ički</a:t>
            </a:r>
            <a:r>
              <a:rPr lang="hr-HR" dirty="0"/>
              <a:t> rizik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BD7F-9AD8-4235-8811-C8C83ADE65B0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Rizici koje je moguće osigurati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2102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22B5F4F0-18FB-A6BE-CA90-D401C9901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pl-PL" b="1" dirty="0">
                <a:latin typeface="+mj-lt"/>
                <a:ea typeface="+mj-ea"/>
                <a:cs typeface="+mj-cs"/>
              </a:rPr>
              <a:t>Na raspolaganju su sljedeći proizvodi:</a:t>
            </a:r>
            <a:endParaRPr lang="de-DE" b="1" dirty="0">
              <a:latin typeface="+mj-lt"/>
              <a:ea typeface="+mj-ea"/>
              <a:cs typeface="+mj-cs"/>
            </a:endParaRPr>
          </a:p>
          <a:p>
            <a:pPr marL="0" indent="0" algn="l">
              <a:buNone/>
            </a:pPr>
            <a:endParaRPr lang="pl-PL" b="1" dirty="0">
              <a:solidFill>
                <a:schemeClr val="accent1"/>
              </a:solidFill>
              <a:ea typeface="+mj-ea"/>
              <a:cs typeface="+mj-cs"/>
            </a:endParaRPr>
          </a:p>
          <a:p>
            <a:pPr algn="l"/>
            <a:r>
              <a:rPr lang="sl-SI" b="1" dirty="0">
                <a:solidFill>
                  <a:srgbClr val="541278"/>
                </a:solidFill>
              </a:rPr>
              <a:t>ACREDIA Global  </a:t>
            </a:r>
            <a:r>
              <a:rPr lang="hr-HR" dirty="0">
                <a:solidFill>
                  <a:srgbClr val="541278"/>
                </a:solidFill>
              </a:rPr>
              <a:t>- </a:t>
            </a:r>
            <a:r>
              <a:rPr lang="hr-HR" dirty="0"/>
              <a:t>osiguranje svih B2B kupaca</a:t>
            </a:r>
            <a:r>
              <a:rPr lang="sl-SI" dirty="0"/>
              <a:t>, na </a:t>
            </a:r>
            <a:r>
              <a:rPr lang="sl-SI" dirty="0" err="1"/>
              <a:t>globalnoj</a:t>
            </a:r>
            <a:r>
              <a:rPr lang="sl-SI" dirty="0"/>
              <a:t> razini</a:t>
            </a:r>
            <a:endParaRPr lang="sl-SI" b="0" i="0" u="none" strike="noStrike" baseline="0" dirty="0"/>
          </a:p>
          <a:p>
            <a:r>
              <a:rPr lang="sl-SI" b="1" dirty="0">
                <a:solidFill>
                  <a:srgbClr val="541278"/>
                </a:solidFill>
              </a:rPr>
              <a:t>ACREDIA Easy    </a:t>
            </a:r>
            <a:r>
              <a:rPr lang="de-DE" dirty="0">
                <a:solidFill>
                  <a:srgbClr val="541278"/>
                </a:solidFill>
              </a:rPr>
              <a:t> </a:t>
            </a:r>
            <a:r>
              <a:rPr lang="hr-HR" dirty="0">
                <a:solidFill>
                  <a:srgbClr val="541278"/>
                </a:solidFill>
              </a:rPr>
              <a:t>- </a:t>
            </a:r>
            <a:r>
              <a:rPr lang="sl-SI" dirty="0" err="1"/>
              <a:t>jednostavno</a:t>
            </a:r>
            <a:r>
              <a:rPr lang="sl-SI" dirty="0"/>
              <a:t> strukturno </a:t>
            </a:r>
            <a:r>
              <a:rPr lang="sl-SI" dirty="0" err="1"/>
              <a:t>osiguranje</a:t>
            </a:r>
            <a:r>
              <a:rPr lang="de-DE" dirty="0"/>
              <a:t> </a:t>
            </a:r>
            <a:r>
              <a:rPr lang="de-DE" dirty="0" err="1"/>
              <a:t>za</a:t>
            </a:r>
            <a:r>
              <a:rPr lang="de-DE" dirty="0"/>
              <a:t> </a:t>
            </a:r>
            <a:r>
              <a:rPr lang="hr-HR" dirty="0"/>
              <a:t>tvrtke</a:t>
            </a:r>
            <a:r>
              <a:rPr lang="de-DE" dirty="0"/>
              <a:t> do 25 </a:t>
            </a:r>
            <a:r>
              <a:rPr lang="hr-HR" dirty="0"/>
              <a:t>MEUR</a:t>
            </a:r>
            <a:r>
              <a:rPr lang="de-DE" dirty="0"/>
              <a:t> </a:t>
            </a:r>
            <a:r>
              <a:rPr lang="de-DE" dirty="0" err="1"/>
              <a:t>prometa</a:t>
            </a:r>
            <a:endParaRPr lang="sl-SI" b="0" i="0" u="none" strike="noStrike" baseline="0" dirty="0"/>
          </a:p>
          <a:p>
            <a:pPr algn="l"/>
            <a:r>
              <a:rPr lang="sl-SI" b="1" dirty="0">
                <a:solidFill>
                  <a:srgbClr val="541278"/>
                </a:solidFill>
              </a:rPr>
              <a:t>ACREDIA Single </a:t>
            </a:r>
            <a:r>
              <a:rPr lang="de-DE" dirty="0">
                <a:solidFill>
                  <a:srgbClr val="541278"/>
                </a:solidFill>
              </a:rPr>
              <a:t> </a:t>
            </a:r>
            <a:r>
              <a:rPr lang="hr-HR" dirty="0">
                <a:solidFill>
                  <a:srgbClr val="541278"/>
                </a:solidFill>
              </a:rPr>
              <a:t> </a:t>
            </a:r>
            <a:r>
              <a:rPr lang="hr-HR" dirty="0"/>
              <a:t>- osiguranje p</a:t>
            </a:r>
            <a:r>
              <a:rPr lang="sl-SI" dirty="0" err="1"/>
              <a:t>ojedinačnog</a:t>
            </a:r>
            <a:r>
              <a:rPr lang="sl-SI" dirty="0"/>
              <a:t> kupca</a:t>
            </a:r>
            <a:endParaRPr lang="sl-SI" b="0" i="0" u="none" strike="noStrike" baseline="0" dirty="0">
              <a:solidFill>
                <a:srgbClr val="1A1A1A"/>
              </a:solidFill>
            </a:endParaRPr>
          </a:p>
          <a:p>
            <a:pPr algn="l"/>
            <a:r>
              <a:rPr lang="sl-SI" b="1" dirty="0">
                <a:solidFill>
                  <a:srgbClr val="541278"/>
                </a:solidFill>
              </a:rPr>
              <a:t>ACREDIA Project </a:t>
            </a:r>
            <a:r>
              <a:rPr lang="hr-HR" b="1" dirty="0">
                <a:solidFill>
                  <a:srgbClr val="541278"/>
                </a:solidFill>
              </a:rPr>
              <a:t> </a:t>
            </a:r>
            <a:r>
              <a:rPr lang="hr-HR" dirty="0"/>
              <a:t>- o</a:t>
            </a:r>
            <a:r>
              <a:rPr lang="sl-SI" dirty="0" err="1"/>
              <a:t>siguranje</a:t>
            </a:r>
            <a:r>
              <a:rPr lang="sl-SI" dirty="0"/>
              <a:t> zasebnih </a:t>
            </a:r>
            <a:r>
              <a:rPr lang="sl-SI" dirty="0" err="1"/>
              <a:t>projekata</a:t>
            </a:r>
            <a:r>
              <a:rPr lang="sl-SI" dirty="0"/>
              <a:t>, </a:t>
            </a:r>
            <a:r>
              <a:rPr lang="sl-SI" dirty="0" err="1"/>
              <a:t>sa</a:t>
            </a:r>
            <a:r>
              <a:rPr lang="sl-SI" dirty="0"/>
              <a:t> </a:t>
            </a:r>
            <a:r>
              <a:rPr lang="sl-SI" dirty="0" err="1"/>
              <a:t>dužim</a:t>
            </a:r>
            <a:r>
              <a:rPr lang="sl-SI" dirty="0"/>
              <a:t> vremenskim trajanjem – do 5 </a:t>
            </a:r>
            <a:r>
              <a:rPr lang="sl-SI" dirty="0" err="1"/>
              <a:t>godina</a:t>
            </a:r>
            <a:r>
              <a:rPr lang="sl-SI" dirty="0"/>
              <a:t>, (npr. kapitalne investicije)</a:t>
            </a:r>
            <a:endParaRPr lang="de-DE" b="0" i="0" u="none" strike="noStrike" baseline="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04C94F6-DF88-0EF2-E417-396AB9369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BD7F-9AD8-4235-8811-C8C83ADE65B0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EFF7748-0624-9A91-6FAF-3668C9DD3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Acredia</a:t>
            </a:r>
            <a:r>
              <a:rPr lang="de-DE" dirty="0"/>
              <a:t> </a:t>
            </a:r>
            <a:r>
              <a:rPr lang="de-DE" dirty="0" err="1"/>
              <a:t>pr</a:t>
            </a:r>
            <a:r>
              <a:rPr lang="hr-HR" dirty="0" err="1"/>
              <a:t>oizvodi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30370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BD7F-9AD8-4235-8811-C8C83ADE65B0}" type="slidenum">
              <a:rPr lang="en-GB" smtClean="0"/>
              <a:t>13</a:t>
            </a:fld>
            <a:endParaRPr lang="en-GB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EAB6A248-93C1-EA2F-835A-1CFE6FF33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160" y="1624333"/>
            <a:ext cx="3138489" cy="4576442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86AA88F5-7242-87BB-A1D2-466AC8802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09" y="252000"/>
            <a:ext cx="8797909" cy="1101315"/>
          </a:xfrm>
        </p:spPr>
        <p:txBody>
          <a:bodyPr/>
          <a:lstStyle/>
          <a:p>
            <a:r>
              <a:rPr lang="hr-HR" sz="2800" dirty="0"/>
              <a:t>Zašto kreditno osiguranje?</a:t>
            </a:r>
            <a:endParaRPr lang="EN-gb" sz="2800" dirty="0"/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F3F871B-EB11-E2AC-EF61-968343F87E23}"/>
              </a:ext>
            </a:extLst>
          </p:cNvPr>
          <p:cNvSpPr txBox="1">
            <a:spLocks/>
          </p:cNvSpPr>
          <p:nvPr/>
        </p:nvSpPr>
        <p:spPr>
          <a:xfrm>
            <a:off x="417808" y="1849437"/>
            <a:ext cx="488353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95237F-72D7-9F1E-84E4-4E8A09B52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266" y="2972472"/>
            <a:ext cx="2750864" cy="283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C87B45CB-CB7A-6640-4E58-5C2A163E88EA}"/>
              </a:ext>
            </a:extLst>
          </p:cNvPr>
          <p:cNvSpPr txBox="1">
            <a:spLocks/>
          </p:cNvSpPr>
          <p:nvPr/>
        </p:nvSpPr>
        <p:spPr>
          <a:xfrm>
            <a:off x="4816763" y="1469431"/>
            <a:ext cx="8797909" cy="11013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40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2800" dirty="0" err="1"/>
              <a:t>Zapratite</a:t>
            </a:r>
            <a:r>
              <a:rPr lang="hr-HR" sz="2800" dirty="0"/>
              <a:t> nas na </a:t>
            </a:r>
            <a:r>
              <a:rPr lang="hr-HR" sz="2800" dirty="0" err="1"/>
              <a:t>Linkedin</a:t>
            </a:r>
            <a:r>
              <a:rPr lang="hr-HR" sz="2800" dirty="0"/>
              <a:t> </a:t>
            </a:r>
            <a:r>
              <a:rPr lang="hr-HR" sz="2800" dirty="0" err="1"/>
              <a:t>account</a:t>
            </a:r>
            <a:r>
              <a:rPr lang="hr-HR" sz="2800" dirty="0"/>
              <a:t>: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087342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8610600" y="6455495"/>
            <a:ext cx="3138488" cy="365125"/>
          </a:xfrm>
        </p:spPr>
        <p:txBody>
          <a:bodyPr/>
          <a:lstStyle/>
          <a:p>
            <a:fld id="{2A53BD7F-9AD8-4235-8811-C8C83ADE65B0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Veliki slučajevi stečaja</a:t>
            </a:r>
            <a:r>
              <a:rPr lang="EN-gb" dirty="0"/>
              <a:t> </a:t>
            </a:r>
          </a:p>
        </p:txBody>
      </p:sp>
      <p:pic>
        <p:nvPicPr>
          <p:cNvPr id="1034" name="Picture 10" descr="Bildergebnis fÃ¼r charles vÃ¶ge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664" y="4883893"/>
            <a:ext cx="1886560" cy="86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Ãhnliches Foto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778" y="1666033"/>
            <a:ext cx="1796903" cy="66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Ãhnliches Fot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46" b="24135"/>
          <a:stretch/>
        </p:blipFill>
        <p:spPr bwMode="auto">
          <a:xfrm>
            <a:off x="5195861" y="5251606"/>
            <a:ext cx="1857375" cy="66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Bildergebnis fÃ¼r Hitzinger Gmb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155" y="3841209"/>
            <a:ext cx="1857375" cy="352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Bildergebnis fÃ¼r BÃ¶ma Maschinenba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7" y="5137155"/>
            <a:ext cx="1591509" cy="68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Ãhnliches Foto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0" b="31567"/>
          <a:stretch/>
        </p:blipFill>
        <p:spPr bwMode="auto">
          <a:xfrm>
            <a:off x="5393096" y="2102285"/>
            <a:ext cx="1857375" cy="74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520" y="4987244"/>
            <a:ext cx="1603615" cy="985820"/>
          </a:xfrm>
          <a:prstGeom prst="rect">
            <a:avLst/>
          </a:prstGeom>
        </p:spPr>
      </p:pic>
      <p:grpSp>
        <p:nvGrpSpPr>
          <p:cNvPr id="11" name="Gruppieren 10"/>
          <p:cNvGrpSpPr/>
          <p:nvPr/>
        </p:nvGrpSpPr>
        <p:grpSpPr>
          <a:xfrm>
            <a:off x="10179844" y="5357705"/>
            <a:ext cx="1449616" cy="773034"/>
            <a:chOff x="10437189" y="3281473"/>
            <a:chExt cx="1449616" cy="773034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7189" y="3281473"/>
              <a:ext cx="1304925" cy="571500"/>
            </a:xfrm>
            <a:prstGeom prst="rect">
              <a:avLst/>
            </a:prstGeom>
          </p:spPr>
        </p:pic>
        <p:sp>
          <p:nvSpPr>
            <p:cNvPr id="10" name="Textfeld 9"/>
            <p:cNvSpPr txBox="1"/>
            <p:nvPr/>
          </p:nvSpPr>
          <p:spPr>
            <a:xfrm>
              <a:off x="10707105" y="3839063"/>
              <a:ext cx="11797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cap="all"/>
                <a:t>GUBER &amp; KAJA</a:t>
              </a:r>
            </a:p>
          </p:txBody>
        </p:sp>
      </p:grp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8" t="11074" r="12149" b="11692"/>
          <a:stretch/>
        </p:blipFill>
        <p:spPr>
          <a:xfrm>
            <a:off x="10350564" y="1915433"/>
            <a:ext cx="966139" cy="941399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08844587-52DC-4F8E-926A-1662D3C4E1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93" y="1040032"/>
            <a:ext cx="3615243" cy="2011911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FAFDCA62-F19B-47C0-8C7A-60A23B40C9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982" y="1164213"/>
            <a:ext cx="2539682" cy="2539682"/>
          </a:xfrm>
          <a:prstGeom prst="rect">
            <a:avLst/>
          </a:prstGeom>
        </p:spPr>
      </p:pic>
      <p:pic>
        <p:nvPicPr>
          <p:cNvPr id="18" name="Slika 17" descr="Slika na kojoj se prikazuje tekst&#10;&#10;Opis je automatski generiran">
            <a:extLst>
              <a:ext uri="{FF2B5EF4-FFF2-40B4-BE49-F238E27FC236}">
                <a16:creationId xmlns:a16="http://schemas.microsoft.com/office/drawing/2014/main" id="{7108029B-5C2B-4B37-877E-27D00AAC8E4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503" y="3153873"/>
            <a:ext cx="3230459" cy="1552575"/>
          </a:xfrm>
          <a:prstGeom prst="rect">
            <a:avLst/>
          </a:prstGeom>
        </p:spPr>
      </p:pic>
      <p:pic>
        <p:nvPicPr>
          <p:cNvPr id="20" name="Slika 19">
            <a:extLst>
              <a:ext uri="{FF2B5EF4-FFF2-40B4-BE49-F238E27FC236}">
                <a16:creationId xmlns:a16="http://schemas.microsoft.com/office/drawing/2014/main" id="{AA3B98BC-C417-41F0-A308-A35C2E1E71C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484" y="4501007"/>
            <a:ext cx="2049296" cy="1728661"/>
          </a:xfrm>
          <a:prstGeom prst="rect">
            <a:avLst/>
          </a:prstGeom>
        </p:spPr>
      </p:pic>
      <p:pic>
        <p:nvPicPr>
          <p:cNvPr id="22" name="Slika 21">
            <a:extLst>
              <a:ext uri="{FF2B5EF4-FFF2-40B4-BE49-F238E27FC236}">
                <a16:creationId xmlns:a16="http://schemas.microsoft.com/office/drawing/2014/main" id="{31FE7B68-1D47-4500-BB68-7A213DBBAB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220" y="3563449"/>
            <a:ext cx="2143125" cy="733425"/>
          </a:xfrm>
          <a:prstGeom prst="rect">
            <a:avLst/>
          </a:prstGeom>
        </p:spPr>
      </p:pic>
      <p:pic>
        <p:nvPicPr>
          <p:cNvPr id="24" name="Slika 23">
            <a:extLst>
              <a:ext uri="{FF2B5EF4-FFF2-40B4-BE49-F238E27FC236}">
                <a16:creationId xmlns:a16="http://schemas.microsoft.com/office/drawing/2014/main" id="{658D23FF-78EB-4014-A4B8-6CB3D1F00E6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229" y="3429121"/>
            <a:ext cx="3230458" cy="1471586"/>
          </a:xfrm>
          <a:prstGeom prst="rect">
            <a:avLst/>
          </a:prstGeom>
        </p:spPr>
      </p:pic>
      <p:pic>
        <p:nvPicPr>
          <p:cNvPr id="4" name="Grafik 4" descr="Ein Bild, das Schrift, Logo, Grafiken, Text enthält.&#10;&#10;Automatisch generierte Beschreibung">
            <a:extLst>
              <a:ext uri="{FF2B5EF4-FFF2-40B4-BE49-F238E27FC236}">
                <a16:creationId xmlns:a16="http://schemas.microsoft.com/office/drawing/2014/main" id="{9B3DF957-8ECC-1BDF-548E-8486B9590194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1" b="28989"/>
          <a:stretch/>
        </p:blipFill>
        <p:spPr>
          <a:xfrm>
            <a:off x="1430627" y="2531421"/>
            <a:ext cx="2184086" cy="520522"/>
          </a:xfrm>
          <a:prstGeom prst="rect">
            <a:avLst/>
          </a:prstGeom>
        </p:spPr>
      </p:pic>
      <p:pic>
        <p:nvPicPr>
          <p:cNvPr id="6" name="Grafik 1055" descr="Ein Bild, das Logo, Kreis, Schrift enthält.&#10;&#10;Automatisch generierte Beschreibung">
            <a:extLst>
              <a:ext uri="{FF2B5EF4-FFF2-40B4-BE49-F238E27FC236}">
                <a16:creationId xmlns:a16="http://schemas.microsoft.com/office/drawing/2014/main" id="{E9F53908-8FDC-FBF9-4383-13A76C8FFE7F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9" t="15297" r="15019" b="15026"/>
          <a:stretch/>
        </p:blipFill>
        <p:spPr>
          <a:xfrm>
            <a:off x="221923" y="3627800"/>
            <a:ext cx="1140643" cy="1168081"/>
          </a:xfrm>
          <a:prstGeom prst="rect">
            <a:avLst/>
          </a:prstGeom>
        </p:spPr>
      </p:pic>
      <p:pic>
        <p:nvPicPr>
          <p:cNvPr id="9" name="Grafik 1032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193A4582-3941-95BE-0DEC-32FE589D8A1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843" y="2533445"/>
            <a:ext cx="2245279" cy="112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88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ACREDIA </a:t>
            </a:r>
            <a:r>
              <a:rPr lang="hr-HR" dirty="0" err="1"/>
              <a:t>Services</a:t>
            </a:r>
            <a:r>
              <a:rPr lang="hr-HR" dirty="0"/>
              <a:t> SEE d.o.o.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3BD7F-9AD8-4235-8811-C8C83ADE65B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005E13-1D77-5195-9B71-1D82AF330727}"/>
              </a:ext>
            </a:extLst>
          </p:cNvPr>
          <p:cNvSpPr txBox="1">
            <a:spLocks/>
          </p:cNvSpPr>
          <p:nvPr/>
        </p:nvSpPr>
        <p:spPr bwMode="gray">
          <a:xfrm>
            <a:off x="5016500" y="1764458"/>
            <a:ext cx="6768226" cy="1080000"/>
          </a:xfrm>
          <a:prstGeom prst="rect">
            <a:avLst/>
          </a:prstGeom>
          <a:ln>
            <a:noFill/>
          </a:ln>
        </p:spPr>
        <p:txBody>
          <a:bodyPr vert="horz" lIns="14400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DB Sans" panose="020B050205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i="0" dirty="0" err="1">
                <a:solidFill>
                  <a:srgbClr val="000000"/>
                </a:solidFill>
                <a:effectLst/>
              </a:rPr>
              <a:t>Neplaćena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potraživanja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su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rizična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i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koštaju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vrijeme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i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novac</a:t>
            </a:r>
            <a:endParaRPr lang="en-US" sz="1100" b="1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hr-HR" sz="1100" i="0">
                <a:solidFill>
                  <a:srgbClr val="000000"/>
                </a:solidFill>
                <a:effectLst/>
              </a:rPr>
              <a:t>Je li</a:t>
            </a:r>
            <a:r>
              <a:rPr lang="en-US" sz="1100" i="0">
                <a:solidFill>
                  <a:srgbClr val="000000"/>
                </a:solidFill>
                <a:effectLst/>
              </a:rPr>
              <a:t> </a:t>
            </a:r>
            <a:r>
              <a:rPr lang="hr-HR" sz="1100" dirty="0">
                <a:solidFill>
                  <a:srgbClr val="000000"/>
                </a:solidFill>
              </a:rPr>
              <a:t>V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aš</a:t>
            </a:r>
            <a:r>
              <a:rPr lang="hr-HR" sz="1100" dirty="0">
                <a:solidFill>
                  <a:srgbClr val="000000"/>
                </a:solidFill>
              </a:rPr>
              <a:t>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potraživanje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dospjel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?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Čak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mali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iznosi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koji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dugo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ostaju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neplaćeni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mogu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dirty="0">
                <a:solidFill>
                  <a:srgbClr val="000000"/>
                </a:solidFill>
              </a:rPr>
              <a:t>V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ašem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poslovanju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prouzrokovati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znatnu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štetu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.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Uslug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om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naplate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potraživanja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ACREDIA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pruža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brzu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pomoć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ako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dirty="0">
                <a:solidFill>
                  <a:srgbClr val="000000"/>
                </a:solidFill>
              </a:rPr>
              <a:t>V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aš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kupac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ne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plati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.</a:t>
            </a: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99A7109E-E9E3-A801-5FA9-E98ABC6FDB2C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 bwMode="gray">
          <a:xfrm>
            <a:off x="479616" y="1670868"/>
            <a:ext cx="2160000" cy="4636784"/>
          </a:xfrm>
          <a:prstGeom prst="roundRect">
            <a:avLst>
              <a:gd name="adj" fmla="val 1707"/>
            </a:avLst>
          </a:prstGeom>
          <a:solidFill>
            <a:srgbClr val="581D70"/>
          </a:solidFill>
        </p:spPr>
        <p:txBody>
          <a:bodyPr vert="horz" lIns="144000" tIns="108000" rIns="14400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DB Sans" panose="020B050205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DB1B9"/>
              </a:buClr>
              <a:buSzTx/>
              <a:buFontTx/>
              <a:buChar char="-"/>
              <a:tabLst/>
              <a:defRPr/>
            </a:pPr>
            <a:r>
              <a:rPr lang="hr-HR" sz="1600" b="1" i="0" dirty="0">
                <a:solidFill>
                  <a:schemeClr val="bg1"/>
                </a:solidFill>
                <a:effectLst/>
              </a:rPr>
              <a:t>Operativni od 01.2024.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DB1B9"/>
              </a:buClr>
              <a:buSzTx/>
              <a:buFontTx/>
              <a:buChar char="-"/>
              <a:tabLst/>
              <a:defRPr/>
            </a:pPr>
            <a:endParaRPr lang="hr-HR" sz="1600" b="1" i="0" dirty="0">
              <a:solidFill>
                <a:schemeClr val="bg1"/>
              </a:solidFill>
              <a:effectLst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DB1B9"/>
              </a:buClr>
              <a:buSzTx/>
              <a:buFontTx/>
              <a:buChar char="-"/>
              <a:tabLst/>
              <a:defRPr/>
            </a:pPr>
            <a:r>
              <a:rPr lang="hr-HR" sz="1600" b="1" i="0">
                <a:solidFill>
                  <a:schemeClr val="bg1"/>
                </a:solidFill>
                <a:effectLst/>
              </a:rPr>
              <a:t>Lokalna </a:t>
            </a:r>
            <a:r>
              <a:rPr lang="hr-HR" sz="1600" b="1" i="0" dirty="0">
                <a:solidFill>
                  <a:schemeClr val="bg1"/>
                </a:solidFill>
                <a:effectLst/>
              </a:rPr>
              <a:t>prisutnost i lokalno znanje</a:t>
            </a:r>
            <a:br>
              <a:rPr lang="en-US" sz="1600" b="1" i="0" dirty="0">
                <a:solidFill>
                  <a:schemeClr val="bg1"/>
                </a:solidFill>
                <a:effectLst/>
              </a:rPr>
            </a:br>
            <a:endParaRPr lang="en-US" sz="1600" b="1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Ellipse 21">
            <a:extLst>
              <a:ext uri="{FF2B5EF4-FFF2-40B4-BE49-F238E27FC236}">
                <a16:creationId xmlns:a16="http://schemas.microsoft.com/office/drawing/2014/main" id="{CDAC8D2B-6E95-3F4D-F845-7B631BF8163A}"/>
              </a:ext>
            </a:extLst>
          </p:cNvPr>
          <p:cNvSpPr/>
          <p:nvPr>
            <p:custDataLst>
              <p:tags r:id="rId2"/>
            </p:custDataLst>
          </p:nvPr>
        </p:nvSpPr>
        <p:spPr bwMode="gray">
          <a:xfrm>
            <a:off x="1487488" y="4812234"/>
            <a:ext cx="1224136" cy="1224136"/>
          </a:xfrm>
          <a:prstGeom prst="roundRect">
            <a:avLst>
              <a:gd name="adj" fmla="val 3112"/>
            </a:avLst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5DB1B9"/>
              </a:solidFill>
              <a:effectLst/>
              <a:uLnTx/>
              <a:uFillTx/>
              <a:latin typeface="DB Head"/>
              <a:ea typeface="+mn-ea"/>
              <a:cs typeface="+mn-cs"/>
            </a:endParaRPr>
          </a:p>
        </p:txBody>
      </p:sp>
      <p:cxnSp>
        <p:nvCxnSpPr>
          <p:cNvPr id="16" name="Gerade Verbindung 162">
            <a:extLst>
              <a:ext uri="{FF2B5EF4-FFF2-40B4-BE49-F238E27FC236}">
                <a16:creationId xmlns:a16="http://schemas.microsoft.com/office/drawing/2014/main" id="{BE3996CA-CABF-EDE9-EB46-625D20CAB89F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 bwMode="gray">
          <a:xfrm flipV="1">
            <a:off x="2567608" y="4956250"/>
            <a:ext cx="0" cy="936104"/>
          </a:xfrm>
          <a:prstGeom prst="line">
            <a:avLst/>
          </a:prstGeom>
          <a:ln w="19050" cap="rnd">
            <a:solidFill>
              <a:schemeClr val="tx2"/>
            </a:solidFill>
            <a:prstDash val="solid"/>
            <a:round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platzhalter 2">
            <a:extLst>
              <a:ext uri="{FF2B5EF4-FFF2-40B4-BE49-F238E27FC236}">
                <a16:creationId xmlns:a16="http://schemas.microsoft.com/office/drawing/2014/main" id="{5226F67E-A9FA-1F06-A6A7-AA12DB67EC63}"/>
              </a:ext>
            </a:extLst>
          </p:cNvPr>
          <p:cNvSpPr txBox="1">
            <a:spLocks/>
          </p:cNvSpPr>
          <p:nvPr/>
        </p:nvSpPr>
        <p:spPr bwMode="gray">
          <a:xfrm>
            <a:off x="5016303" y="2579187"/>
            <a:ext cx="6767384" cy="1080000"/>
          </a:xfrm>
          <a:prstGeom prst="rect">
            <a:avLst/>
          </a:prstGeom>
          <a:ln>
            <a:noFill/>
          </a:ln>
        </p:spPr>
        <p:txBody>
          <a:bodyPr vert="horz" lIns="14400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DB Sans" panose="020B050205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i="0" dirty="0" err="1">
                <a:solidFill>
                  <a:srgbClr val="000000"/>
                </a:solidFill>
                <a:effectLst/>
              </a:rPr>
              <a:t>Izvansudska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naplata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b="1" dirty="0">
                <a:solidFill>
                  <a:srgbClr val="000000"/>
                </a:solidFill>
              </a:rPr>
              <a:t>V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aših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potraživanja</a:t>
            </a:r>
            <a:endParaRPr lang="en-US" sz="1100" b="1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US" sz="1100" i="0" dirty="0" err="1">
                <a:solidFill>
                  <a:srgbClr val="000000"/>
                </a:solidFill>
                <a:effectLst/>
              </a:rPr>
              <a:t>Vrijeme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je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novac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!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Vaša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potraživanja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vjerojatno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nisu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jedina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koja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ni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su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plaćena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, pa je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važno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što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prije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postići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dogovor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s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dužnikom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.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Naše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dobro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obučeno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osoblje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posjeduje potrebno znanje, vještine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iskustvo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za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postizanje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održivog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rješenja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s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dužnikom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.</a:t>
            </a:r>
          </a:p>
          <a:p>
            <a:pPr algn="l"/>
            <a:endParaRPr lang="en-US" sz="1100" b="1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21" name="Textplatzhalter 2">
            <a:extLst>
              <a:ext uri="{FF2B5EF4-FFF2-40B4-BE49-F238E27FC236}">
                <a16:creationId xmlns:a16="http://schemas.microsoft.com/office/drawing/2014/main" id="{CED9D07E-83EE-6CEA-8A3E-C86843B973EA}"/>
              </a:ext>
            </a:extLst>
          </p:cNvPr>
          <p:cNvSpPr txBox="1">
            <a:spLocks/>
          </p:cNvSpPr>
          <p:nvPr/>
        </p:nvSpPr>
        <p:spPr bwMode="gray">
          <a:xfrm>
            <a:off x="5017248" y="3417252"/>
            <a:ext cx="6767384" cy="1080000"/>
          </a:xfrm>
          <a:prstGeom prst="rect">
            <a:avLst/>
          </a:prstGeom>
          <a:ln>
            <a:noFill/>
          </a:ln>
        </p:spPr>
        <p:txBody>
          <a:bodyPr vert="horz" lIns="14400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DB Sans" panose="020B050205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DB1B9"/>
              </a:buClr>
              <a:buSzTx/>
              <a:buFont typeface="DB Sans" panose="020B0502050202020204" pitchFamily="34" charset="0"/>
              <a:buNone/>
              <a:tabLst/>
              <a:defRPr/>
            </a:pPr>
            <a:r>
              <a:rPr lang="en-US" sz="1100" b="1" i="0" dirty="0" err="1">
                <a:solidFill>
                  <a:srgbClr val="000000"/>
                </a:solidFill>
                <a:effectLst/>
              </a:rPr>
              <a:t>Naplata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b="1" i="0" dirty="0">
                <a:solidFill>
                  <a:srgbClr val="000000"/>
                </a:solidFill>
                <a:effectLst/>
              </a:rPr>
              <a:t>potraživanja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je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lokalna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stvar</a:t>
            </a:r>
            <a:endParaRPr lang="en-US" sz="1100" b="1" i="0" dirty="0">
              <a:solidFill>
                <a:srgbClr val="000000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DB1B9"/>
              </a:buClr>
              <a:buSzTx/>
              <a:buFont typeface="DB Sans" panose="020B0502050202020204" pitchFamily="34" charset="0"/>
              <a:buNone/>
              <a:tabLst/>
              <a:defRPr/>
            </a:pPr>
            <a:r>
              <a:rPr lang="en-US" sz="1100" i="0" dirty="0" err="1">
                <a:solidFill>
                  <a:srgbClr val="000000"/>
                </a:solidFill>
                <a:effectLst/>
              </a:rPr>
              <a:t>Samo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stručnjaci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koji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upoznati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s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pravnim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sustavom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dotične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zemlje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njezinim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poslovnim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normama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mogu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stručno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temeljito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iskoristiti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sve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opcije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 i </a:t>
            </a:r>
            <a:r>
              <a:rPr lang="hr-HR" sz="1100" i="0" dirty="0" err="1">
                <a:solidFill>
                  <a:srgbClr val="000000"/>
                </a:solidFill>
                <a:effectLst/>
              </a:rPr>
              <a:t>mogučnosti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.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Surađujemo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s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partnerima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za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naplatu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potraživanja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diljem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svijeta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ako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je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potrebno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možemo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uklju</a:t>
            </a:r>
            <a:r>
              <a:rPr lang="hr-HR" sz="1100" dirty="0">
                <a:solidFill>
                  <a:srgbClr val="000000"/>
                </a:solidFill>
              </a:rPr>
              <a:t>čiti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i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lokaln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odvjetni</a:t>
            </a:r>
            <a:r>
              <a:rPr lang="hr-HR" sz="1100" i="0" dirty="0" err="1">
                <a:solidFill>
                  <a:srgbClr val="000000"/>
                </a:solidFill>
                <a:effectLst/>
              </a:rPr>
              <a:t>ke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da se u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bilo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kojem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trenutku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dirty="0">
                <a:solidFill>
                  <a:srgbClr val="000000"/>
                </a:solidFill>
              </a:rPr>
              <a:t>pobrinu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za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sudsku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naplatu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dirty="0">
                <a:solidFill>
                  <a:srgbClr val="000000"/>
                </a:solidFill>
              </a:rPr>
              <a:t>V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ašeg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duga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DB1B9"/>
              </a:buClr>
              <a:buSzTx/>
              <a:buFont typeface="DB Sans" panose="020B0502050202020204" pitchFamily="34" charset="0"/>
              <a:buNone/>
              <a:tabLst/>
              <a:defRPr/>
            </a:pPr>
            <a:endParaRPr lang="en-US" sz="1100" b="1" i="0" dirty="0">
              <a:solidFill>
                <a:srgbClr val="000000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DB1B9"/>
              </a:buClr>
              <a:buSzTx/>
              <a:buFont typeface="DB Sans" panose="020B0502050202020204" pitchFamily="34" charset="0"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Textplatzhalter 2">
            <a:extLst>
              <a:ext uri="{FF2B5EF4-FFF2-40B4-BE49-F238E27FC236}">
                <a16:creationId xmlns:a16="http://schemas.microsoft.com/office/drawing/2014/main" id="{17EC1945-432F-95AE-DFAE-35B66510E2B8}"/>
              </a:ext>
            </a:extLst>
          </p:cNvPr>
          <p:cNvSpPr txBox="1">
            <a:spLocks/>
          </p:cNvSpPr>
          <p:nvPr/>
        </p:nvSpPr>
        <p:spPr bwMode="gray">
          <a:xfrm>
            <a:off x="5016303" y="4451250"/>
            <a:ext cx="6767384" cy="1080000"/>
          </a:xfrm>
          <a:prstGeom prst="rect">
            <a:avLst/>
          </a:prstGeom>
          <a:ln>
            <a:noFill/>
          </a:ln>
        </p:spPr>
        <p:txBody>
          <a:bodyPr vert="horz" lIns="14400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DB Sans" panose="020B050205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r-HR" sz="1100" b="1" dirty="0">
                <a:solidFill>
                  <a:srgbClr val="000000"/>
                </a:solidFill>
              </a:rPr>
              <a:t>Prijavljujemo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b="1" dirty="0">
                <a:solidFill>
                  <a:srgbClr val="000000"/>
                </a:solidFill>
              </a:rPr>
              <a:t>V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aša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potraživanja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i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pratimo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postupak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u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slučaju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b="1" i="0" dirty="0" err="1">
                <a:solidFill>
                  <a:srgbClr val="000000"/>
                </a:solidFill>
                <a:effectLst/>
              </a:rPr>
              <a:t>in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solventnosti</a:t>
            </a:r>
            <a:endParaRPr lang="en-US" sz="1100" b="1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US" sz="1100" i="0" dirty="0" err="1">
                <a:solidFill>
                  <a:srgbClr val="000000"/>
                </a:solidFill>
                <a:effectLst/>
              </a:rPr>
              <a:t>Ako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je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dužnik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predmet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insolventnog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postupka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, 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prijavljujemo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dirty="0">
                <a:solidFill>
                  <a:srgbClr val="000000"/>
                </a:solidFill>
              </a:rPr>
              <a:t>V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aša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potraživanja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pratimo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postupak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.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Postupci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u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slučaju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i="0" dirty="0" err="1">
                <a:solidFill>
                  <a:srgbClr val="000000"/>
                </a:solidFill>
                <a:effectLst/>
              </a:rPr>
              <a:t>in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solventnosti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složen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e su prirode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često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mogu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potrajati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godinama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. </a:t>
            </a:r>
          </a:p>
          <a:p>
            <a:pPr algn="l"/>
            <a:endParaRPr lang="en-US" sz="1100" b="1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23" name="Freihandform: Form 22">
            <a:extLst>
              <a:ext uri="{FF2B5EF4-FFF2-40B4-BE49-F238E27FC236}">
                <a16:creationId xmlns:a16="http://schemas.microsoft.com/office/drawing/2014/main" id="{D487A738-7808-5D1C-0FE1-656F793E655F}"/>
              </a:ext>
            </a:extLst>
          </p:cNvPr>
          <p:cNvSpPr/>
          <p:nvPr/>
        </p:nvSpPr>
        <p:spPr bwMode="gray">
          <a:xfrm>
            <a:off x="2639616" y="1908475"/>
            <a:ext cx="432000" cy="3456384"/>
          </a:xfrm>
          <a:custGeom>
            <a:avLst/>
            <a:gdLst>
              <a:gd name="connsiteX0" fmla="*/ 0 w 426720"/>
              <a:gd name="connsiteY0" fmla="*/ 3307080 h 3307080"/>
              <a:gd name="connsiteX1" fmla="*/ 426720 w 426720"/>
              <a:gd name="connsiteY1" fmla="*/ 3307080 h 3307080"/>
              <a:gd name="connsiteX2" fmla="*/ 426720 w 426720"/>
              <a:gd name="connsiteY2" fmla="*/ 0 h 330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720" h="3307080">
                <a:moveTo>
                  <a:pt x="0" y="3307080"/>
                </a:moveTo>
                <a:lnTo>
                  <a:pt x="426720" y="3307080"/>
                </a:lnTo>
                <a:lnTo>
                  <a:pt x="426720" y="0"/>
                </a:lnTo>
              </a:path>
            </a:pathLst>
          </a:custGeom>
          <a:noFill/>
          <a:ln w="19050" cap="rnd">
            <a:solidFill>
              <a:schemeClr val="tx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B Sans"/>
              <a:ea typeface="+mn-ea"/>
              <a:cs typeface="+mn-cs"/>
            </a:endParaRPr>
          </a:p>
        </p:txBody>
      </p: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id="{4898D4EC-F32F-6E7F-99D6-98C6F737CD54}"/>
              </a:ext>
            </a:extLst>
          </p:cNvPr>
          <p:cNvSpPr/>
          <p:nvPr/>
        </p:nvSpPr>
        <p:spPr bwMode="gray">
          <a:xfrm>
            <a:off x="2639616" y="2844458"/>
            <a:ext cx="559954" cy="2664416"/>
          </a:xfrm>
          <a:custGeom>
            <a:avLst/>
            <a:gdLst>
              <a:gd name="connsiteX0" fmla="*/ 0 w 426720"/>
              <a:gd name="connsiteY0" fmla="*/ 3307080 h 3307080"/>
              <a:gd name="connsiteX1" fmla="*/ 426720 w 426720"/>
              <a:gd name="connsiteY1" fmla="*/ 3307080 h 3307080"/>
              <a:gd name="connsiteX2" fmla="*/ 426720 w 426720"/>
              <a:gd name="connsiteY2" fmla="*/ 0 h 330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720" h="3307080">
                <a:moveTo>
                  <a:pt x="0" y="3307080"/>
                </a:moveTo>
                <a:lnTo>
                  <a:pt x="426720" y="3307080"/>
                </a:lnTo>
                <a:lnTo>
                  <a:pt x="426720" y="0"/>
                </a:lnTo>
              </a:path>
            </a:pathLst>
          </a:custGeom>
          <a:noFill/>
          <a:ln w="19050" cap="rnd">
            <a:solidFill>
              <a:schemeClr val="tx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B Sans"/>
              <a:ea typeface="+mn-ea"/>
              <a:cs typeface="+mn-cs"/>
            </a:endParaRPr>
          </a:p>
        </p:txBody>
      </p:sp>
      <p:sp>
        <p:nvSpPr>
          <p:cNvPr id="25" name="Freihandform: Form 24">
            <a:extLst>
              <a:ext uri="{FF2B5EF4-FFF2-40B4-BE49-F238E27FC236}">
                <a16:creationId xmlns:a16="http://schemas.microsoft.com/office/drawing/2014/main" id="{63891326-1299-C0D4-EE86-0426E3A1D7D7}"/>
              </a:ext>
            </a:extLst>
          </p:cNvPr>
          <p:cNvSpPr/>
          <p:nvPr/>
        </p:nvSpPr>
        <p:spPr bwMode="gray">
          <a:xfrm>
            <a:off x="2639616" y="3860993"/>
            <a:ext cx="720080" cy="1791352"/>
          </a:xfrm>
          <a:custGeom>
            <a:avLst/>
            <a:gdLst>
              <a:gd name="connsiteX0" fmla="*/ 0 w 426720"/>
              <a:gd name="connsiteY0" fmla="*/ 3307080 h 3307080"/>
              <a:gd name="connsiteX1" fmla="*/ 426720 w 426720"/>
              <a:gd name="connsiteY1" fmla="*/ 3307080 h 3307080"/>
              <a:gd name="connsiteX2" fmla="*/ 426720 w 426720"/>
              <a:gd name="connsiteY2" fmla="*/ 0 h 330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720" h="3307080">
                <a:moveTo>
                  <a:pt x="0" y="3307080"/>
                </a:moveTo>
                <a:lnTo>
                  <a:pt x="426720" y="3307080"/>
                </a:lnTo>
                <a:lnTo>
                  <a:pt x="426720" y="0"/>
                </a:lnTo>
              </a:path>
            </a:pathLst>
          </a:custGeom>
          <a:noFill/>
          <a:ln w="19050" cap="rnd">
            <a:solidFill>
              <a:schemeClr val="tx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B Sans"/>
              <a:ea typeface="+mn-ea"/>
              <a:cs typeface="+mn-cs"/>
            </a:endParaRPr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93948217-1E1E-2998-B916-053848BC1A88}"/>
              </a:ext>
            </a:extLst>
          </p:cNvPr>
          <p:cNvSpPr/>
          <p:nvPr/>
        </p:nvSpPr>
        <p:spPr bwMode="gray">
          <a:xfrm>
            <a:off x="2639616" y="4776217"/>
            <a:ext cx="878388" cy="1043159"/>
          </a:xfrm>
          <a:custGeom>
            <a:avLst/>
            <a:gdLst>
              <a:gd name="connsiteX0" fmla="*/ 0 w 426720"/>
              <a:gd name="connsiteY0" fmla="*/ 3307080 h 3307080"/>
              <a:gd name="connsiteX1" fmla="*/ 426720 w 426720"/>
              <a:gd name="connsiteY1" fmla="*/ 3307080 h 3307080"/>
              <a:gd name="connsiteX2" fmla="*/ 426720 w 426720"/>
              <a:gd name="connsiteY2" fmla="*/ 0 h 330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720" h="3307080">
                <a:moveTo>
                  <a:pt x="0" y="3307080"/>
                </a:moveTo>
                <a:lnTo>
                  <a:pt x="426720" y="3307080"/>
                </a:lnTo>
                <a:lnTo>
                  <a:pt x="426720" y="0"/>
                </a:lnTo>
              </a:path>
            </a:pathLst>
          </a:custGeom>
          <a:noFill/>
          <a:ln w="19050" cap="rnd">
            <a:solidFill>
              <a:schemeClr val="tx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B Sans"/>
              <a:ea typeface="+mn-ea"/>
              <a:cs typeface="+mn-cs"/>
            </a:endParaRPr>
          </a:p>
        </p:txBody>
      </p:sp>
      <p:sp>
        <p:nvSpPr>
          <p:cNvPr id="27" name="Freihandform: Form 26">
            <a:extLst>
              <a:ext uri="{FF2B5EF4-FFF2-40B4-BE49-F238E27FC236}">
                <a16:creationId xmlns:a16="http://schemas.microsoft.com/office/drawing/2014/main" id="{CA225898-C24B-56F6-E1E5-AC3B09D916DB}"/>
              </a:ext>
            </a:extLst>
          </p:cNvPr>
          <p:cNvSpPr/>
          <p:nvPr/>
        </p:nvSpPr>
        <p:spPr bwMode="gray">
          <a:xfrm>
            <a:off x="3071813" y="1908474"/>
            <a:ext cx="1944687" cy="360065"/>
          </a:xfrm>
          <a:custGeom>
            <a:avLst/>
            <a:gdLst>
              <a:gd name="connsiteX0" fmla="*/ 0 w 426720"/>
              <a:gd name="connsiteY0" fmla="*/ 3307080 h 3307080"/>
              <a:gd name="connsiteX1" fmla="*/ 426720 w 426720"/>
              <a:gd name="connsiteY1" fmla="*/ 3307080 h 3307080"/>
              <a:gd name="connsiteX2" fmla="*/ 426720 w 426720"/>
              <a:gd name="connsiteY2" fmla="*/ 0 h 3307080"/>
              <a:gd name="connsiteX0" fmla="*/ 0 w 426720"/>
              <a:gd name="connsiteY0" fmla="*/ 0 h 0"/>
              <a:gd name="connsiteX1" fmla="*/ 426720 w 4267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6720">
                <a:moveTo>
                  <a:pt x="0" y="0"/>
                </a:moveTo>
                <a:lnTo>
                  <a:pt x="426720" y="0"/>
                </a:lnTo>
              </a:path>
            </a:pathLst>
          </a:custGeom>
          <a:noFill/>
          <a:ln w="19050" cap="rnd">
            <a:solidFill>
              <a:schemeClr val="tx2"/>
            </a:solidFill>
            <a:round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B Sans"/>
              <a:ea typeface="+mn-ea"/>
              <a:cs typeface="+mn-cs"/>
            </a:endParaRPr>
          </a:p>
        </p:txBody>
      </p:sp>
      <p:sp>
        <p:nvSpPr>
          <p:cNvPr id="28" name="Freihandform: Form 27">
            <a:extLst>
              <a:ext uri="{FF2B5EF4-FFF2-40B4-BE49-F238E27FC236}">
                <a16:creationId xmlns:a16="http://schemas.microsoft.com/office/drawing/2014/main" id="{5ABA152E-9C34-8B53-1C86-0CC2066F500F}"/>
              </a:ext>
            </a:extLst>
          </p:cNvPr>
          <p:cNvSpPr/>
          <p:nvPr/>
        </p:nvSpPr>
        <p:spPr bwMode="gray">
          <a:xfrm>
            <a:off x="3200609" y="2844458"/>
            <a:ext cx="1800820" cy="360065"/>
          </a:xfrm>
          <a:custGeom>
            <a:avLst/>
            <a:gdLst>
              <a:gd name="connsiteX0" fmla="*/ 0 w 426720"/>
              <a:gd name="connsiteY0" fmla="*/ 3307080 h 3307080"/>
              <a:gd name="connsiteX1" fmla="*/ 426720 w 426720"/>
              <a:gd name="connsiteY1" fmla="*/ 3307080 h 3307080"/>
              <a:gd name="connsiteX2" fmla="*/ 426720 w 426720"/>
              <a:gd name="connsiteY2" fmla="*/ 0 h 3307080"/>
              <a:gd name="connsiteX0" fmla="*/ 0 w 426720"/>
              <a:gd name="connsiteY0" fmla="*/ 0 h 0"/>
              <a:gd name="connsiteX1" fmla="*/ 426720 w 4267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6720">
                <a:moveTo>
                  <a:pt x="0" y="0"/>
                </a:moveTo>
                <a:lnTo>
                  <a:pt x="426720" y="0"/>
                </a:lnTo>
              </a:path>
            </a:pathLst>
          </a:custGeom>
          <a:noFill/>
          <a:ln w="19050" cap="rnd">
            <a:solidFill>
              <a:schemeClr val="tx2"/>
            </a:solidFill>
            <a:round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B Sans"/>
              <a:ea typeface="+mn-ea"/>
              <a:cs typeface="+mn-cs"/>
            </a:endParaRPr>
          </a:p>
        </p:txBody>
      </p:sp>
      <p:sp>
        <p:nvSpPr>
          <p:cNvPr id="29" name="Freihandform: Form 28">
            <a:extLst>
              <a:ext uri="{FF2B5EF4-FFF2-40B4-BE49-F238E27FC236}">
                <a16:creationId xmlns:a16="http://schemas.microsoft.com/office/drawing/2014/main" id="{9906F650-2F67-6C13-71B8-EC670150C5AB}"/>
              </a:ext>
            </a:extLst>
          </p:cNvPr>
          <p:cNvSpPr/>
          <p:nvPr/>
        </p:nvSpPr>
        <p:spPr bwMode="gray">
          <a:xfrm>
            <a:off x="3359696" y="3862610"/>
            <a:ext cx="1656803" cy="710186"/>
          </a:xfrm>
          <a:custGeom>
            <a:avLst/>
            <a:gdLst>
              <a:gd name="connsiteX0" fmla="*/ 0 w 426720"/>
              <a:gd name="connsiteY0" fmla="*/ 3307080 h 3307080"/>
              <a:gd name="connsiteX1" fmla="*/ 426720 w 426720"/>
              <a:gd name="connsiteY1" fmla="*/ 3307080 h 3307080"/>
              <a:gd name="connsiteX2" fmla="*/ 426720 w 426720"/>
              <a:gd name="connsiteY2" fmla="*/ 0 h 3307080"/>
              <a:gd name="connsiteX0" fmla="*/ 0 w 426720"/>
              <a:gd name="connsiteY0" fmla="*/ 0 h 0"/>
              <a:gd name="connsiteX1" fmla="*/ 426720 w 4267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6720">
                <a:moveTo>
                  <a:pt x="0" y="0"/>
                </a:moveTo>
                <a:lnTo>
                  <a:pt x="426720" y="0"/>
                </a:lnTo>
              </a:path>
            </a:pathLst>
          </a:custGeom>
          <a:noFill/>
          <a:ln w="19050" cap="rnd">
            <a:solidFill>
              <a:schemeClr val="tx2"/>
            </a:solidFill>
            <a:round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B Sans"/>
              <a:ea typeface="+mn-ea"/>
              <a:cs typeface="+mn-cs"/>
            </a:endParaRPr>
          </a:p>
        </p:txBody>
      </p:sp>
      <p:sp>
        <p:nvSpPr>
          <p:cNvPr id="30" name="Freihandform: Form 29">
            <a:extLst>
              <a:ext uri="{FF2B5EF4-FFF2-40B4-BE49-F238E27FC236}">
                <a16:creationId xmlns:a16="http://schemas.microsoft.com/office/drawing/2014/main" id="{6A2CAC26-1D05-1566-675E-759D32DB7E5B}"/>
              </a:ext>
            </a:extLst>
          </p:cNvPr>
          <p:cNvSpPr/>
          <p:nvPr/>
        </p:nvSpPr>
        <p:spPr bwMode="gray">
          <a:xfrm>
            <a:off x="3518949" y="4776217"/>
            <a:ext cx="1512787" cy="360065"/>
          </a:xfrm>
          <a:custGeom>
            <a:avLst/>
            <a:gdLst>
              <a:gd name="connsiteX0" fmla="*/ 0 w 426720"/>
              <a:gd name="connsiteY0" fmla="*/ 3307080 h 3307080"/>
              <a:gd name="connsiteX1" fmla="*/ 426720 w 426720"/>
              <a:gd name="connsiteY1" fmla="*/ 3307080 h 3307080"/>
              <a:gd name="connsiteX2" fmla="*/ 426720 w 426720"/>
              <a:gd name="connsiteY2" fmla="*/ 0 h 3307080"/>
              <a:gd name="connsiteX0" fmla="*/ 0 w 426720"/>
              <a:gd name="connsiteY0" fmla="*/ 0 h 0"/>
              <a:gd name="connsiteX1" fmla="*/ 426720 w 4267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6720">
                <a:moveTo>
                  <a:pt x="0" y="0"/>
                </a:moveTo>
                <a:lnTo>
                  <a:pt x="426720" y="0"/>
                </a:lnTo>
              </a:path>
            </a:pathLst>
          </a:custGeom>
          <a:noFill/>
          <a:ln w="19050" cap="rnd">
            <a:solidFill>
              <a:schemeClr val="tx2"/>
            </a:solidFill>
            <a:round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B Sans"/>
              <a:ea typeface="+mn-ea"/>
              <a:cs typeface="+mn-cs"/>
            </a:endParaRPr>
          </a:p>
        </p:txBody>
      </p: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9B69240D-1944-51A3-7E8B-749001240D53}"/>
              </a:ext>
            </a:extLst>
          </p:cNvPr>
          <p:cNvSpPr txBox="1">
            <a:spLocks/>
          </p:cNvSpPr>
          <p:nvPr/>
        </p:nvSpPr>
        <p:spPr bwMode="gray">
          <a:xfrm>
            <a:off x="5016303" y="5364858"/>
            <a:ext cx="6767384" cy="1080000"/>
          </a:xfrm>
          <a:prstGeom prst="rect">
            <a:avLst/>
          </a:prstGeom>
          <a:ln>
            <a:noFill/>
          </a:ln>
        </p:spPr>
        <p:txBody>
          <a:bodyPr vert="horz" lIns="14400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DB Sans" panose="020B050205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B050205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DB Sans" panose="02020500000000000000" pitchFamily="18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DB1B9"/>
              </a:buClr>
              <a:buSzTx/>
              <a:buFont typeface="DB Sans" panose="020B0502050202020204" pitchFamily="34" charset="0"/>
              <a:buNone/>
              <a:tabLst/>
              <a:defRPr/>
            </a:pPr>
            <a:r>
              <a:rPr lang="en-US" sz="1100" b="1" i="0" dirty="0" err="1">
                <a:solidFill>
                  <a:srgbClr val="000000"/>
                </a:solidFill>
                <a:effectLst/>
              </a:rPr>
              <a:t>Slobodni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ste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b="1" i="0" dirty="0" err="1">
                <a:solidFill>
                  <a:srgbClr val="000000"/>
                </a:solidFill>
                <a:effectLst/>
              </a:rPr>
              <a:t>odlučiti</a:t>
            </a:r>
            <a:endParaRPr lang="en-US" sz="1100" b="1" i="0" dirty="0">
              <a:solidFill>
                <a:srgbClr val="000000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DB1B9"/>
              </a:buClr>
              <a:buSzTx/>
              <a:buFont typeface="DB Sans" panose="020B0502050202020204" pitchFamily="34" charset="0"/>
              <a:buNone/>
              <a:tabLst/>
              <a:defRPr/>
            </a:pPr>
            <a:r>
              <a:rPr lang="hr-HR" sz="1100" i="0" dirty="0">
                <a:solidFill>
                  <a:srgbClr val="000000"/>
                </a:solidFill>
                <a:effectLst/>
              </a:rPr>
              <a:t>Jednostavna procedura.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Prvo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potpišete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glavni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ugovor</a:t>
            </a:r>
            <a:r>
              <a:rPr lang="hr-HR" sz="1100" dirty="0">
                <a:solidFill>
                  <a:srgbClr val="000000"/>
                </a:solidFill>
              </a:rPr>
              <a:t>, te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dirty="0">
                <a:solidFill>
                  <a:srgbClr val="000000"/>
                </a:solidFill>
              </a:rPr>
              <a:t>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svakom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slučaju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 kašnjenja u plaćanju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koji se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pojavi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možete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slobodno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odlučiti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hoćete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li 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angažirati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ACREDIA-</a:t>
            </a:r>
            <a:r>
              <a:rPr lang="hr-HR" sz="1100" dirty="0">
                <a:solidFill>
                  <a:srgbClr val="000000"/>
                </a:solidFill>
              </a:rPr>
              <a:t>u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da 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asistira u </a:t>
            </a:r>
            <a:r>
              <a:rPr lang="en-US" sz="1100" i="0" dirty="0" err="1">
                <a:solidFill>
                  <a:srgbClr val="000000"/>
                </a:solidFill>
                <a:effectLst/>
              </a:rPr>
              <a:t>naplati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potraživanja i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li </a:t>
            </a:r>
            <a:r>
              <a:rPr lang="hr-HR" sz="1100" i="0" dirty="0">
                <a:solidFill>
                  <a:srgbClr val="000000"/>
                </a:solidFill>
                <a:effectLst/>
              </a:rPr>
              <a:t>ćete postupak provesti samostalno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.</a:t>
            </a:r>
            <a:br>
              <a:rPr lang="en-US" sz="1100" i="0" dirty="0">
                <a:solidFill>
                  <a:srgbClr val="000000"/>
                </a:solidFill>
                <a:effectLst/>
              </a:rPr>
            </a:br>
            <a:endParaRPr lang="en-US" sz="1100" b="1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40" name="Grafik 39">
            <a:extLst>
              <a:ext uri="{FF2B5EF4-FFF2-40B4-BE49-F238E27FC236}">
                <a16:creationId xmlns:a16="http://schemas.microsoft.com/office/drawing/2014/main" id="{2BF4FB85-0B3A-9D40-3325-E705BD9FE0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3515" y="5078919"/>
            <a:ext cx="600075" cy="765881"/>
          </a:xfrm>
          <a:prstGeom prst="rect">
            <a:avLst/>
          </a:prstGeom>
        </p:spPr>
      </p:pic>
      <p:sp>
        <p:nvSpPr>
          <p:cNvPr id="41" name="Freihandform: Form 40">
            <a:extLst>
              <a:ext uri="{FF2B5EF4-FFF2-40B4-BE49-F238E27FC236}">
                <a16:creationId xmlns:a16="http://schemas.microsoft.com/office/drawing/2014/main" id="{62EEE14E-3D27-F949-556F-F81DCC294990}"/>
              </a:ext>
            </a:extLst>
          </p:cNvPr>
          <p:cNvSpPr/>
          <p:nvPr/>
        </p:nvSpPr>
        <p:spPr bwMode="gray">
          <a:xfrm>
            <a:off x="2642529" y="5541476"/>
            <a:ext cx="1056328" cy="432047"/>
          </a:xfrm>
          <a:custGeom>
            <a:avLst/>
            <a:gdLst>
              <a:gd name="connsiteX0" fmla="*/ 0 w 426720"/>
              <a:gd name="connsiteY0" fmla="*/ 3307080 h 3307080"/>
              <a:gd name="connsiteX1" fmla="*/ 426720 w 426720"/>
              <a:gd name="connsiteY1" fmla="*/ 3307080 h 3307080"/>
              <a:gd name="connsiteX2" fmla="*/ 426720 w 426720"/>
              <a:gd name="connsiteY2" fmla="*/ 0 h 330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720" h="3307080">
                <a:moveTo>
                  <a:pt x="0" y="3307080"/>
                </a:moveTo>
                <a:lnTo>
                  <a:pt x="426720" y="3307080"/>
                </a:lnTo>
                <a:lnTo>
                  <a:pt x="426720" y="0"/>
                </a:lnTo>
              </a:path>
            </a:pathLst>
          </a:custGeom>
          <a:noFill/>
          <a:ln w="19050" cap="rnd">
            <a:solidFill>
              <a:schemeClr val="tx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B Sans"/>
              <a:ea typeface="+mn-ea"/>
              <a:cs typeface="+mn-cs"/>
            </a:endParaRPr>
          </a:p>
        </p:txBody>
      </p:sp>
      <p:sp>
        <p:nvSpPr>
          <p:cNvPr id="42" name="Freihandform: Form 41">
            <a:extLst>
              <a:ext uri="{FF2B5EF4-FFF2-40B4-BE49-F238E27FC236}">
                <a16:creationId xmlns:a16="http://schemas.microsoft.com/office/drawing/2014/main" id="{050754F3-73F0-7A7E-EEAA-AB2608B88522}"/>
              </a:ext>
            </a:extLst>
          </p:cNvPr>
          <p:cNvSpPr/>
          <p:nvPr/>
        </p:nvSpPr>
        <p:spPr bwMode="gray">
          <a:xfrm>
            <a:off x="3698857" y="5541476"/>
            <a:ext cx="1320556" cy="360065"/>
          </a:xfrm>
          <a:custGeom>
            <a:avLst/>
            <a:gdLst>
              <a:gd name="connsiteX0" fmla="*/ 0 w 426720"/>
              <a:gd name="connsiteY0" fmla="*/ 3307080 h 3307080"/>
              <a:gd name="connsiteX1" fmla="*/ 426720 w 426720"/>
              <a:gd name="connsiteY1" fmla="*/ 3307080 h 3307080"/>
              <a:gd name="connsiteX2" fmla="*/ 426720 w 426720"/>
              <a:gd name="connsiteY2" fmla="*/ 0 h 3307080"/>
              <a:gd name="connsiteX0" fmla="*/ 0 w 426720"/>
              <a:gd name="connsiteY0" fmla="*/ 0 h 0"/>
              <a:gd name="connsiteX1" fmla="*/ 426720 w 4267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6720">
                <a:moveTo>
                  <a:pt x="0" y="0"/>
                </a:moveTo>
                <a:lnTo>
                  <a:pt x="426720" y="0"/>
                </a:lnTo>
              </a:path>
            </a:pathLst>
          </a:custGeom>
          <a:noFill/>
          <a:ln w="19050" cap="rnd">
            <a:solidFill>
              <a:schemeClr val="tx2"/>
            </a:solidFill>
            <a:round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B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057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BA43D6-DF5B-7A92-3E33-5E3088BE5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Gdje</a:t>
            </a:r>
            <a:r>
              <a:rPr lang="en-US" dirty="0"/>
              <a:t> </a:t>
            </a:r>
            <a:r>
              <a:rPr lang="en-US" dirty="0" err="1"/>
              <a:t>smo</a:t>
            </a:r>
            <a:r>
              <a:rPr lang="en-US" dirty="0"/>
              <a:t> </a:t>
            </a:r>
            <a:r>
              <a:rPr lang="en-US" dirty="0" err="1"/>
              <a:t>prisutni</a:t>
            </a:r>
            <a:r>
              <a:rPr lang="hr-HR" dirty="0"/>
              <a:t>? 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C0773F1-3740-B305-593F-CD2C8FBCF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BD7F-9AD8-4235-8811-C8C83ADE65B0}" type="slidenum">
              <a:rPr lang="en-GB" smtClean="0"/>
              <a:t>16</a:t>
            </a:fld>
            <a:endParaRPr lang="en-GB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3BB3E354-2D4C-E3A1-E3CD-213BA17AE80A}"/>
              </a:ext>
            </a:extLst>
          </p:cNvPr>
          <p:cNvGrpSpPr/>
          <p:nvPr/>
        </p:nvGrpSpPr>
        <p:grpSpPr>
          <a:xfrm>
            <a:off x="599309" y="1742471"/>
            <a:ext cx="5496691" cy="4773382"/>
            <a:chOff x="3132462" y="1735245"/>
            <a:chExt cx="5517007" cy="4791026"/>
          </a:xfrm>
        </p:grpSpPr>
        <p:sp>
          <p:nvSpPr>
            <p:cNvPr id="6" name="FL">
              <a:extLst>
                <a:ext uri="{FF2B5EF4-FFF2-40B4-BE49-F238E27FC236}">
                  <a16:creationId xmlns:a16="http://schemas.microsoft.com/office/drawing/2014/main" id="{4E7CF053-89C1-D7DB-B4E2-981FB80CD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8423" y="3677792"/>
              <a:ext cx="86303" cy="78399"/>
            </a:xfrm>
            <a:custGeom>
              <a:avLst/>
              <a:gdLst>
                <a:gd name="T0" fmla="*/ 11 w 15"/>
                <a:gd name="T1" fmla="*/ 1 h 16"/>
                <a:gd name="T2" fmla="*/ 4 w 15"/>
                <a:gd name="T3" fmla="*/ 14 h 16"/>
                <a:gd name="T4" fmla="*/ 12 w 15"/>
                <a:gd name="T5" fmla="*/ 16 h 16"/>
                <a:gd name="T6" fmla="*/ 15 w 15"/>
                <a:gd name="T7" fmla="*/ 16 h 16"/>
                <a:gd name="T8" fmla="*/ 15 w 15"/>
                <a:gd name="T9" fmla="*/ 6 h 16"/>
                <a:gd name="T10" fmla="*/ 13 w 15"/>
                <a:gd name="T11" fmla="*/ 0 h 16"/>
                <a:gd name="T12" fmla="*/ 11 w 15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6">
                  <a:moveTo>
                    <a:pt x="11" y="1"/>
                  </a:moveTo>
                  <a:cubicBezTo>
                    <a:pt x="6" y="3"/>
                    <a:pt x="0" y="11"/>
                    <a:pt x="4" y="14"/>
                  </a:cubicBezTo>
                  <a:cubicBezTo>
                    <a:pt x="8" y="16"/>
                    <a:pt x="12" y="16"/>
                    <a:pt x="12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4"/>
                    <a:pt x="15" y="9"/>
                    <a:pt x="15" y="6"/>
                  </a:cubicBezTo>
                  <a:cubicBezTo>
                    <a:pt x="15" y="4"/>
                    <a:pt x="14" y="2"/>
                    <a:pt x="13" y="0"/>
                  </a:cubicBezTo>
                  <a:cubicBezTo>
                    <a:pt x="12" y="0"/>
                    <a:pt x="12" y="1"/>
                    <a:pt x="11" y="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AT">
                <a:solidFill>
                  <a:srgbClr val="333333"/>
                </a:solidFill>
              </a:endParaRPr>
            </a:p>
          </p:txBody>
        </p:sp>
        <p:grpSp>
          <p:nvGrpSpPr>
            <p:cNvPr id="7" name="DE">
              <a:extLst>
                <a:ext uri="{FF2B5EF4-FFF2-40B4-BE49-F238E27FC236}">
                  <a16:creationId xmlns:a16="http://schemas.microsoft.com/office/drawing/2014/main" id="{EEF4530E-E239-B7DE-6050-1478B41CDEF1}"/>
                </a:ext>
              </a:extLst>
            </p:cNvPr>
            <p:cNvGrpSpPr/>
            <p:nvPr/>
          </p:nvGrpSpPr>
          <p:grpSpPr>
            <a:xfrm>
              <a:off x="3161230" y="1735245"/>
              <a:ext cx="2028113" cy="1973025"/>
              <a:chOff x="3161230" y="1735245"/>
              <a:chExt cx="2028113" cy="1973025"/>
            </a:xfrm>
          </p:grpSpPr>
          <p:sp>
            <p:nvSpPr>
              <p:cNvPr id="73" name="Freeform 186">
                <a:extLst>
                  <a:ext uri="{FF2B5EF4-FFF2-40B4-BE49-F238E27FC236}">
                    <a16:creationId xmlns:a16="http://schemas.microsoft.com/office/drawing/2014/main" id="{A7D12CAB-DECB-2253-0F08-29D8DA19F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1230" y="1735245"/>
                <a:ext cx="2028113" cy="1973025"/>
              </a:xfrm>
              <a:custGeom>
                <a:avLst/>
                <a:gdLst>
                  <a:gd name="T0" fmla="*/ 21 w 373"/>
                  <a:gd name="T1" fmla="*/ 294 h 393"/>
                  <a:gd name="T2" fmla="*/ 62 w 373"/>
                  <a:gd name="T3" fmla="*/ 297 h 393"/>
                  <a:gd name="T4" fmla="*/ 90 w 373"/>
                  <a:gd name="T5" fmla="*/ 305 h 393"/>
                  <a:gd name="T6" fmla="*/ 74 w 373"/>
                  <a:gd name="T7" fmla="*/ 330 h 393"/>
                  <a:gd name="T8" fmla="*/ 75 w 373"/>
                  <a:gd name="T9" fmla="*/ 381 h 393"/>
                  <a:gd name="T10" fmla="*/ 101 w 373"/>
                  <a:gd name="T11" fmla="*/ 378 h 393"/>
                  <a:gd name="T12" fmla="*/ 128 w 373"/>
                  <a:gd name="T13" fmla="*/ 372 h 393"/>
                  <a:gd name="T14" fmla="*/ 148 w 373"/>
                  <a:gd name="T15" fmla="*/ 383 h 393"/>
                  <a:gd name="T16" fmla="*/ 161 w 373"/>
                  <a:gd name="T17" fmla="*/ 382 h 393"/>
                  <a:gd name="T18" fmla="*/ 182 w 373"/>
                  <a:gd name="T19" fmla="*/ 377 h 393"/>
                  <a:gd name="T20" fmla="*/ 224 w 373"/>
                  <a:gd name="T21" fmla="*/ 387 h 393"/>
                  <a:gd name="T22" fmla="*/ 258 w 373"/>
                  <a:gd name="T23" fmla="*/ 372 h 393"/>
                  <a:gd name="T24" fmla="*/ 290 w 373"/>
                  <a:gd name="T25" fmla="*/ 385 h 393"/>
                  <a:gd name="T26" fmla="*/ 282 w 373"/>
                  <a:gd name="T27" fmla="*/ 358 h 393"/>
                  <a:gd name="T28" fmla="*/ 309 w 373"/>
                  <a:gd name="T29" fmla="*/ 335 h 393"/>
                  <a:gd name="T30" fmla="*/ 324 w 373"/>
                  <a:gd name="T31" fmla="*/ 316 h 393"/>
                  <a:gd name="T32" fmla="*/ 301 w 373"/>
                  <a:gd name="T33" fmla="*/ 295 h 393"/>
                  <a:gd name="T34" fmla="*/ 281 w 373"/>
                  <a:gd name="T35" fmla="*/ 285 h 393"/>
                  <a:gd name="T36" fmla="*/ 271 w 373"/>
                  <a:gd name="T37" fmla="*/ 271 h 393"/>
                  <a:gd name="T38" fmla="*/ 263 w 373"/>
                  <a:gd name="T39" fmla="*/ 248 h 393"/>
                  <a:gd name="T40" fmla="*/ 263 w 373"/>
                  <a:gd name="T41" fmla="*/ 239 h 393"/>
                  <a:gd name="T42" fmla="*/ 283 w 373"/>
                  <a:gd name="T43" fmla="*/ 227 h 393"/>
                  <a:gd name="T44" fmla="*/ 308 w 373"/>
                  <a:gd name="T45" fmla="*/ 221 h 393"/>
                  <a:gd name="T46" fmla="*/ 325 w 373"/>
                  <a:gd name="T47" fmla="*/ 210 h 393"/>
                  <a:gd name="T48" fmla="*/ 360 w 373"/>
                  <a:gd name="T49" fmla="*/ 208 h 393"/>
                  <a:gd name="T50" fmla="*/ 369 w 373"/>
                  <a:gd name="T51" fmla="*/ 177 h 393"/>
                  <a:gd name="T52" fmla="*/ 351 w 373"/>
                  <a:gd name="T53" fmla="*/ 157 h 393"/>
                  <a:gd name="T54" fmla="*/ 356 w 373"/>
                  <a:gd name="T55" fmla="*/ 136 h 393"/>
                  <a:gd name="T56" fmla="*/ 352 w 373"/>
                  <a:gd name="T57" fmla="*/ 115 h 393"/>
                  <a:gd name="T58" fmla="*/ 334 w 373"/>
                  <a:gd name="T59" fmla="*/ 106 h 393"/>
                  <a:gd name="T60" fmla="*/ 339 w 373"/>
                  <a:gd name="T61" fmla="*/ 72 h 393"/>
                  <a:gd name="T62" fmla="*/ 321 w 373"/>
                  <a:gd name="T63" fmla="*/ 55 h 393"/>
                  <a:gd name="T64" fmla="*/ 296 w 373"/>
                  <a:gd name="T65" fmla="*/ 35 h 393"/>
                  <a:gd name="T66" fmla="*/ 226 w 373"/>
                  <a:gd name="T67" fmla="*/ 35 h 393"/>
                  <a:gd name="T68" fmla="*/ 202 w 373"/>
                  <a:gd name="T69" fmla="*/ 35 h 393"/>
                  <a:gd name="T70" fmla="*/ 168 w 373"/>
                  <a:gd name="T71" fmla="*/ 22 h 393"/>
                  <a:gd name="T72" fmla="*/ 145 w 373"/>
                  <a:gd name="T73" fmla="*/ 3 h 393"/>
                  <a:gd name="T74" fmla="*/ 112 w 373"/>
                  <a:gd name="T75" fmla="*/ 0 h 393"/>
                  <a:gd name="T76" fmla="*/ 130 w 373"/>
                  <a:gd name="T77" fmla="*/ 49 h 393"/>
                  <a:gd name="T78" fmla="*/ 105 w 373"/>
                  <a:gd name="T79" fmla="*/ 55 h 393"/>
                  <a:gd name="T80" fmla="*/ 82 w 373"/>
                  <a:gd name="T81" fmla="*/ 62 h 393"/>
                  <a:gd name="T82" fmla="*/ 57 w 373"/>
                  <a:gd name="T83" fmla="*/ 85 h 393"/>
                  <a:gd name="T84" fmla="*/ 47 w 373"/>
                  <a:gd name="T85" fmla="*/ 103 h 393"/>
                  <a:gd name="T86" fmla="*/ 30 w 373"/>
                  <a:gd name="T87" fmla="*/ 122 h 393"/>
                  <a:gd name="T88" fmla="*/ 35 w 373"/>
                  <a:gd name="T89" fmla="*/ 153 h 393"/>
                  <a:gd name="T90" fmla="*/ 1 w 373"/>
                  <a:gd name="T91" fmla="*/ 155 h 393"/>
                  <a:gd name="T92" fmla="*/ 0 w 373"/>
                  <a:gd name="T93" fmla="*/ 191 h 393"/>
                  <a:gd name="T94" fmla="*/ 5 w 373"/>
                  <a:gd name="T95" fmla="*/ 216 h 393"/>
                  <a:gd name="T96" fmla="*/ 9 w 373"/>
                  <a:gd name="T97" fmla="*/ 239 h 393"/>
                  <a:gd name="T98" fmla="*/ 17 w 373"/>
                  <a:gd name="T99" fmla="*/ 274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73" h="393">
                    <a:moveTo>
                      <a:pt x="17" y="274"/>
                    </a:moveTo>
                    <a:cubicBezTo>
                      <a:pt x="17" y="274"/>
                      <a:pt x="19" y="278"/>
                      <a:pt x="22" y="281"/>
                    </a:cubicBezTo>
                    <a:cubicBezTo>
                      <a:pt x="25" y="284"/>
                      <a:pt x="21" y="294"/>
                      <a:pt x="21" y="294"/>
                    </a:cubicBezTo>
                    <a:cubicBezTo>
                      <a:pt x="38" y="294"/>
                      <a:pt x="38" y="294"/>
                      <a:pt x="38" y="294"/>
                    </a:cubicBezTo>
                    <a:cubicBezTo>
                      <a:pt x="38" y="294"/>
                      <a:pt x="36" y="299"/>
                      <a:pt x="42" y="300"/>
                    </a:cubicBezTo>
                    <a:cubicBezTo>
                      <a:pt x="48" y="301"/>
                      <a:pt x="62" y="297"/>
                      <a:pt x="62" y="297"/>
                    </a:cubicBezTo>
                    <a:cubicBezTo>
                      <a:pt x="62" y="301"/>
                      <a:pt x="62" y="301"/>
                      <a:pt x="62" y="301"/>
                    </a:cubicBezTo>
                    <a:cubicBezTo>
                      <a:pt x="80" y="300"/>
                      <a:pt x="80" y="300"/>
                      <a:pt x="80" y="300"/>
                    </a:cubicBezTo>
                    <a:cubicBezTo>
                      <a:pt x="90" y="305"/>
                      <a:pt x="90" y="305"/>
                      <a:pt x="90" y="305"/>
                    </a:cubicBezTo>
                    <a:cubicBezTo>
                      <a:pt x="88" y="311"/>
                      <a:pt x="88" y="311"/>
                      <a:pt x="88" y="311"/>
                    </a:cubicBezTo>
                    <a:cubicBezTo>
                      <a:pt x="74" y="322"/>
                      <a:pt x="74" y="322"/>
                      <a:pt x="74" y="322"/>
                    </a:cubicBezTo>
                    <a:cubicBezTo>
                      <a:pt x="74" y="330"/>
                      <a:pt x="74" y="330"/>
                      <a:pt x="74" y="330"/>
                    </a:cubicBezTo>
                    <a:cubicBezTo>
                      <a:pt x="74" y="330"/>
                      <a:pt x="64" y="349"/>
                      <a:pt x="62" y="360"/>
                    </a:cubicBezTo>
                    <a:cubicBezTo>
                      <a:pt x="60" y="369"/>
                      <a:pt x="63" y="377"/>
                      <a:pt x="64" y="379"/>
                    </a:cubicBezTo>
                    <a:cubicBezTo>
                      <a:pt x="75" y="381"/>
                      <a:pt x="75" y="381"/>
                      <a:pt x="75" y="381"/>
                    </a:cubicBezTo>
                    <a:cubicBezTo>
                      <a:pt x="87" y="381"/>
                      <a:pt x="87" y="381"/>
                      <a:pt x="87" y="381"/>
                    </a:cubicBezTo>
                    <a:cubicBezTo>
                      <a:pt x="97" y="374"/>
                      <a:pt x="97" y="374"/>
                      <a:pt x="97" y="374"/>
                    </a:cubicBezTo>
                    <a:cubicBezTo>
                      <a:pt x="101" y="378"/>
                      <a:pt x="101" y="378"/>
                      <a:pt x="101" y="378"/>
                    </a:cubicBezTo>
                    <a:cubicBezTo>
                      <a:pt x="101" y="378"/>
                      <a:pt x="96" y="366"/>
                      <a:pt x="103" y="365"/>
                    </a:cubicBezTo>
                    <a:cubicBezTo>
                      <a:pt x="110" y="364"/>
                      <a:pt x="119" y="372"/>
                      <a:pt x="119" y="372"/>
                    </a:cubicBezTo>
                    <a:cubicBezTo>
                      <a:pt x="128" y="372"/>
                      <a:pt x="128" y="372"/>
                      <a:pt x="128" y="372"/>
                    </a:cubicBezTo>
                    <a:cubicBezTo>
                      <a:pt x="138" y="375"/>
                      <a:pt x="138" y="375"/>
                      <a:pt x="138" y="375"/>
                    </a:cubicBezTo>
                    <a:cubicBezTo>
                      <a:pt x="144" y="383"/>
                      <a:pt x="144" y="383"/>
                      <a:pt x="144" y="383"/>
                    </a:cubicBezTo>
                    <a:cubicBezTo>
                      <a:pt x="148" y="383"/>
                      <a:pt x="148" y="383"/>
                      <a:pt x="148" y="383"/>
                    </a:cubicBezTo>
                    <a:cubicBezTo>
                      <a:pt x="148" y="383"/>
                      <a:pt x="149" y="384"/>
                      <a:pt x="149" y="385"/>
                    </a:cubicBezTo>
                    <a:cubicBezTo>
                      <a:pt x="149" y="385"/>
                      <a:pt x="149" y="385"/>
                      <a:pt x="149" y="385"/>
                    </a:cubicBezTo>
                    <a:cubicBezTo>
                      <a:pt x="151" y="383"/>
                      <a:pt x="155" y="380"/>
                      <a:pt x="161" y="382"/>
                    </a:cubicBezTo>
                    <a:cubicBezTo>
                      <a:pt x="170" y="383"/>
                      <a:pt x="171" y="393"/>
                      <a:pt x="175" y="392"/>
                    </a:cubicBezTo>
                    <a:cubicBezTo>
                      <a:pt x="179" y="391"/>
                      <a:pt x="182" y="386"/>
                      <a:pt x="182" y="386"/>
                    </a:cubicBezTo>
                    <a:cubicBezTo>
                      <a:pt x="182" y="377"/>
                      <a:pt x="182" y="377"/>
                      <a:pt x="182" y="377"/>
                    </a:cubicBezTo>
                    <a:cubicBezTo>
                      <a:pt x="195" y="378"/>
                      <a:pt x="195" y="378"/>
                      <a:pt x="195" y="378"/>
                    </a:cubicBezTo>
                    <a:cubicBezTo>
                      <a:pt x="195" y="378"/>
                      <a:pt x="205" y="389"/>
                      <a:pt x="212" y="389"/>
                    </a:cubicBezTo>
                    <a:cubicBezTo>
                      <a:pt x="218" y="389"/>
                      <a:pt x="224" y="387"/>
                      <a:pt x="224" y="387"/>
                    </a:cubicBezTo>
                    <a:cubicBezTo>
                      <a:pt x="233" y="379"/>
                      <a:pt x="233" y="379"/>
                      <a:pt x="233" y="379"/>
                    </a:cubicBezTo>
                    <a:cubicBezTo>
                      <a:pt x="247" y="378"/>
                      <a:pt x="247" y="378"/>
                      <a:pt x="247" y="378"/>
                    </a:cubicBezTo>
                    <a:cubicBezTo>
                      <a:pt x="258" y="372"/>
                      <a:pt x="258" y="372"/>
                      <a:pt x="258" y="372"/>
                    </a:cubicBezTo>
                    <a:cubicBezTo>
                      <a:pt x="267" y="373"/>
                      <a:pt x="267" y="373"/>
                      <a:pt x="267" y="373"/>
                    </a:cubicBezTo>
                    <a:cubicBezTo>
                      <a:pt x="280" y="378"/>
                      <a:pt x="280" y="378"/>
                      <a:pt x="280" y="378"/>
                    </a:cubicBezTo>
                    <a:cubicBezTo>
                      <a:pt x="280" y="378"/>
                      <a:pt x="288" y="392"/>
                      <a:pt x="290" y="385"/>
                    </a:cubicBezTo>
                    <a:cubicBezTo>
                      <a:pt x="291" y="379"/>
                      <a:pt x="290" y="369"/>
                      <a:pt x="290" y="369"/>
                    </a:cubicBezTo>
                    <a:cubicBezTo>
                      <a:pt x="290" y="360"/>
                      <a:pt x="290" y="360"/>
                      <a:pt x="290" y="360"/>
                    </a:cubicBezTo>
                    <a:cubicBezTo>
                      <a:pt x="282" y="358"/>
                      <a:pt x="282" y="358"/>
                      <a:pt x="282" y="358"/>
                    </a:cubicBezTo>
                    <a:cubicBezTo>
                      <a:pt x="282" y="358"/>
                      <a:pt x="287" y="345"/>
                      <a:pt x="291" y="344"/>
                    </a:cubicBezTo>
                    <a:cubicBezTo>
                      <a:pt x="296" y="343"/>
                      <a:pt x="309" y="346"/>
                      <a:pt x="309" y="346"/>
                    </a:cubicBezTo>
                    <a:cubicBezTo>
                      <a:pt x="309" y="335"/>
                      <a:pt x="309" y="335"/>
                      <a:pt x="309" y="335"/>
                    </a:cubicBezTo>
                    <a:cubicBezTo>
                      <a:pt x="305" y="328"/>
                      <a:pt x="305" y="328"/>
                      <a:pt x="305" y="328"/>
                    </a:cubicBezTo>
                    <a:cubicBezTo>
                      <a:pt x="317" y="327"/>
                      <a:pt x="317" y="327"/>
                      <a:pt x="317" y="327"/>
                    </a:cubicBezTo>
                    <a:cubicBezTo>
                      <a:pt x="324" y="316"/>
                      <a:pt x="324" y="316"/>
                      <a:pt x="324" y="316"/>
                    </a:cubicBezTo>
                    <a:cubicBezTo>
                      <a:pt x="324" y="316"/>
                      <a:pt x="323" y="309"/>
                      <a:pt x="317" y="305"/>
                    </a:cubicBezTo>
                    <a:cubicBezTo>
                      <a:pt x="312" y="302"/>
                      <a:pt x="307" y="304"/>
                      <a:pt x="307" y="304"/>
                    </a:cubicBezTo>
                    <a:cubicBezTo>
                      <a:pt x="301" y="295"/>
                      <a:pt x="301" y="295"/>
                      <a:pt x="301" y="295"/>
                    </a:cubicBezTo>
                    <a:cubicBezTo>
                      <a:pt x="297" y="295"/>
                      <a:pt x="297" y="295"/>
                      <a:pt x="297" y="295"/>
                    </a:cubicBezTo>
                    <a:cubicBezTo>
                      <a:pt x="294" y="287"/>
                      <a:pt x="294" y="287"/>
                      <a:pt x="294" y="287"/>
                    </a:cubicBezTo>
                    <a:cubicBezTo>
                      <a:pt x="294" y="287"/>
                      <a:pt x="288" y="285"/>
                      <a:pt x="281" y="285"/>
                    </a:cubicBezTo>
                    <a:cubicBezTo>
                      <a:pt x="273" y="284"/>
                      <a:pt x="279" y="279"/>
                      <a:pt x="279" y="279"/>
                    </a:cubicBezTo>
                    <a:cubicBezTo>
                      <a:pt x="273" y="277"/>
                      <a:pt x="273" y="277"/>
                      <a:pt x="273" y="277"/>
                    </a:cubicBezTo>
                    <a:cubicBezTo>
                      <a:pt x="271" y="271"/>
                      <a:pt x="271" y="271"/>
                      <a:pt x="271" y="271"/>
                    </a:cubicBezTo>
                    <a:cubicBezTo>
                      <a:pt x="271" y="271"/>
                      <a:pt x="263" y="265"/>
                      <a:pt x="262" y="263"/>
                    </a:cubicBezTo>
                    <a:cubicBezTo>
                      <a:pt x="261" y="261"/>
                      <a:pt x="269" y="257"/>
                      <a:pt x="269" y="257"/>
                    </a:cubicBezTo>
                    <a:cubicBezTo>
                      <a:pt x="263" y="248"/>
                      <a:pt x="263" y="248"/>
                      <a:pt x="263" y="248"/>
                    </a:cubicBezTo>
                    <a:cubicBezTo>
                      <a:pt x="257" y="247"/>
                      <a:pt x="257" y="247"/>
                      <a:pt x="257" y="247"/>
                    </a:cubicBezTo>
                    <a:cubicBezTo>
                      <a:pt x="257" y="247"/>
                      <a:pt x="252" y="238"/>
                      <a:pt x="255" y="235"/>
                    </a:cubicBezTo>
                    <a:cubicBezTo>
                      <a:pt x="259" y="233"/>
                      <a:pt x="259" y="239"/>
                      <a:pt x="263" y="239"/>
                    </a:cubicBezTo>
                    <a:cubicBezTo>
                      <a:pt x="267" y="238"/>
                      <a:pt x="266" y="233"/>
                      <a:pt x="266" y="233"/>
                    </a:cubicBezTo>
                    <a:cubicBezTo>
                      <a:pt x="273" y="233"/>
                      <a:pt x="273" y="233"/>
                      <a:pt x="273" y="233"/>
                    </a:cubicBezTo>
                    <a:cubicBezTo>
                      <a:pt x="273" y="233"/>
                      <a:pt x="275" y="225"/>
                      <a:pt x="283" y="227"/>
                    </a:cubicBezTo>
                    <a:cubicBezTo>
                      <a:pt x="292" y="229"/>
                      <a:pt x="290" y="233"/>
                      <a:pt x="290" y="233"/>
                    </a:cubicBezTo>
                    <a:cubicBezTo>
                      <a:pt x="297" y="224"/>
                      <a:pt x="297" y="224"/>
                      <a:pt x="297" y="224"/>
                    </a:cubicBezTo>
                    <a:cubicBezTo>
                      <a:pt x="308" y="221"/>
                      <a:pt x="308" y="221"/>
                      <a:pt x="308" y="221"/>
                    </a:cubicBezTo>
                    <a:cubicBezTo>
                      <a:pt x="310" y="217"/>
                      <a:pt x="310" y="217"/>
                      <a:pt x="310" y="217"/>
                    </a:cubicBezTo>
                    <a:cubicBezTo>
                      <a:pt x="310" y="217"/>
                      <a:pt x="321" y="217"/>
                      <a:pt x="324" y="216"/>
                    </a:cubicBezTo>
                    <a:cubicBezTo>
                      <a:pt x="327" y="215"/>
                      <a:pt x="325" y="210"/>
                      <a:pt x="325" y="210"/>
                    </a:cubicBezTo>
                    <a:cubicBezTo>
                      <a:pt x="325" y="210"/>
                      <a:pt x="336" y="211"/>
                      <a:pt x="339" y="208"/>
                    </a:cubicBezTo>
                    <a:cubicBezTo>
                      <a:pt x="341" y="205"/>
                      <a:pt x="346" y="199"/>
                      <a:pt x="348" y="198"/>
                    </a:cubicBezTo>
                    <a:cubicBezTo>
                      <a:pt x="350" y="197"/>
                      <a:pt x="355" y="209"/>
                      <a:pt x="360" y="208"/>
                    </a:cubicBezTo>
                    <a:cubicBezTo>
                      <a:pt x="365" y="207"/>
                      <a:pt x="371" y="195"/>
                      <a:pt x="372" y="191"/>
                    </a:cubicBezTo>
                    <a:cubicBezTo>
                      <a:pt x="373" y="188"/>
                      <a:pt x="367" y="187"/>
                      <a:pt x="367" y="187"/>
                    </a:cubicBezTo>
                    <a:cubicBezTo>
                      <a:pt x="367" y="187"/>
                      <a:pt x="371" y="182"/>
                      <a:pt x="369" y="177"/>
                    </a:cubicBezTo>
                    <a:cubicBezTo>
                      <a:pt x="368" y="171"/>
                      <a:pt x="360" y="177"/>
                      <a:pt x="360" y="177"/>
                    </a:cubicBezTo>
                    <a:cubicBezTo>
                      <a:pt x="361" y="165"/>
                      <a:pt x="361" y="165"/>
                      <a:pt x="361" y="165"/>
                    </a:cubicBezTo>
                    <a:cubicBezTo>
                      <a:pt x="361" y="165"/>
                      <a:pt x="352" y="163"/>
                      <a:pt x="351" y="157"/>
                    </a:cubicBezTo>
                    <a:cubicBezTo>
                      <a:pt x="351" y="152"/>
                      <a:pt x="360" y="146"/>
                      <a:pt x="360" y="146"/>
                    </a:cubicBezTo>
                    <a:cubicBezTo>
                      <a:pt x="360" y="146"/>
                      <a:pt x="357" y="144"/>
                      <a:pt x="355" y="143"/>
                    </a:cubicBezTo>
                    <a:cubicBezTo>
                      <a:pt x="353" y="143"/>
                      <a:pt x="356" y="136"/>
                      <a:pt x="356" y="136"/>
                    </a:cubicBezTo>
                    <a:cubicBezTo>
                      <a:pt x="356" y="136"/>
                      <a:pt x="351" y="135"/>
                      <a:pt x="350" y="132"/>
                    </a:cubicBezTo>
                    <a:cubicBezTo>
                      <a:pt x="349" y="129"/>
                      <a:pt x="355" y="126"/>
                      <a:pt x="355" y="126"/>
                    </a:cubicBezTo>
                    <a:cubicBezTo>
                      <a:pt x="355" y="126"/>
                      <a:pt x="355" y="120"/>
                      <a:pt x="352" y="115"/>
                    </a:cubicBezTo>
                    <a:cubicBezTo>
                      <a:pt x="349" y="111"/>
                      <a:pt x="345" y="115"/>
                      <a:pt x="345" y="115"/>
                    </a:cubicBezTo>
                    <a:cubicBezTo>
                      <a:pt x="341" y="109"/>
                      <a:pt x="341" y="109"/>
                      <a:pt x="341" y="109"/>
                    </a:cubicBezTo>
                    <a:cubicBezTo>
                      <a:pt x="341" y="109"/>
                      <a:pt x="337" y="113"/>
                      <a:pt x="334" y="106"/>
                    </a:cubicBezTo>
                    <a:cubicBezTo>
                      <a:pt x="331" y="99"/>
                      <a:pt x="337" y="98"/>
                      <a:pt x="343" y="93"/>
                    </a:cubicBezTo>
                    <a:cubicBezTo>
                      <a:pt x="349" y="89"/>
                      <a:pt x="347" y="87"/>
                      <a:pt x="345" y="79"/>
                    </a:cubicBezTo>
                    <a:cubicBezTo>
                      <a:pt x="342" y="70"/>
                      <a:pt x="337" y="78"/>
                      <a:pt x="339" y="72"/>
                    </a:cubicBezTo>
                    <a:cubicBezTo>
                      <a:pt x="340" y="69"/>
                      <a:pt x="339" y="65"/>
                      <a:pt x="338" y="62"/>
                    </a:cubicBezTo>
                    <a:cubicBezTo>
                      <a:pt x="334" y="60"/>
                      <a:pt x="334" y="60"/>
                      <a:pt x="334" y="60"/>
                    </a:cubicBezTo>
                    <a:cubicBezTo>
                      <a:pt x="321" y="55"/>
                      <a:pt x="321" y="55"/>
                      <a:pt x="321" y="55"/>
                    </a:cubicBezTo>
                    <a:cubicBezTo>
                      <a:pt x="321" y="55"/>
                      <a:pt x="323" y="50"/>
                      <a:pt x="318" y="44"/>
                    </a:cubicBezTo>
                    <a:cubicBezTo>
                      <a:pt x="313" y="38"/>
                      <a:pt x="301" y="41"/>
                      <a:pt x="301" y="41"/>
                    </a:cubicBezTo>
                    <a:cubicBezTo>
                      <a:pt x="296" y="35"/>
                      <a:pt x="296" y="35"/>
                      <a:pt x="296" y="35"/>
                    </a:cubicBezTo>
                    <a:cubicBezTo>
                      <a:pt x="296" y="35"/>
                      <a:pt x="270" y="23"/>
                      <a:pt x="265" y="26"/>
                    </a:cubicBezTo>
                    <a:cubicBezTo>
                      <a:pt x="260" y="29"/>
                      <a:pt x="253" y="36"/>
                      <a:pt x="253" y="36"/>
                    </a:cubicBezTo>
                    <a:cubicBezTo>
                      <a:pt x="226" y="35"/>
                      <a:pt x="226" y="35"/>
                      <a:pt x="226" y="35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0" y="46"/>
                      <a:pt x="200" y="46"/>
                      <a:pt x="200" y="46"/>
                    </a:cubicBezTo>
                    <a:cubicBezTo>
                      <a:pt x="200" y="46"/>
                      <a:pt x="198" y="38"/>
                      <a:pt x="202" y="35"/>
                    </a:cubicBezTo>
                    <a:cubicBezTo>
                      <a:pt x="206" y="32"/>
                      <a:pt x="209" y="20"/>
                      <a:pt x="209" y="20"/>
                    </a:cubicBezTo>
                    <a:cubicBezTo>
                      <a:pt x="196" y="27"/>
                      <a:pt x="196" y="27"/>
                      <a:pt x="196" y="27"/>
                    </a:cubicBezTo>
                    <a:cubicBezTo>
                      <a:pt x="168" y="22"/>
                      <a:pt x="168" y="22"/>
                      <a:pt x="168" y="22"/>
                    </a:cubicBezTo>
                    <a:cubicBezTo>
                      <a:pt x="168" y="22"/>
                      <a:pt x="160" y="14"/>
                      <a:pt x="156" y="4"/>
                    </a:cubicBezTo>
                    <a:cubicBezTo>
                      <a:pt x="154" y="5"/>
                      <a:pt x="153" y="6"/>
                      <a:pt x="153" y="6"/>
                    </a:cubicBezTo>
                    <a:cubicBezTo>
                      <a:pt x="153" y="6"/>
                      <a:pt x="152" y="2"/>
                      <a:pt x="145" y="3"/>
                    </a:cubicBezTo>
                    <a:cubicBezTo>
                      <a:pt x="137" y="3"/>
                      <a:pt x="135" y="5"/>
                      <a:pt x="135" y="5"/>
                    </a:cubicBezTo>
                    <a:cubicBezTo>
                      <a:pt x="135" y="5"/>
                      <a:pt x="127" y="0"/>
                      <a:pt x="123" y="0"/>
                    </a:cubicBezTo>
                    <a:cubicBezTo>
                      <a:pt x="119" y="0"/>
                      <a:pt x="112" y="0"/>
                      <a:pt x="112" y="0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17" y="31"/>
                      <a:pt x="117" y="31"/>
                      <a:pt x="117" y="31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42" y="58"/>
                      <a:pt x="142" y="58"/>
                      <a:pt x="142" y="58"/>
                    </a:cubicBezTo>
                    <a:cubicBezTo>
                      <a:pt x="123" y="51"/>
                      <a:pt x="123" y="51"/>
                      <a:pt x="123" y="51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10" y="70"/>
                      <a:pt x="104" y="72"/>
                    </a:cubicBezTo>
                    <a:cubicBezTo>
                      <a:pt x="98" y="74"/>
                      <a:pt x="88" y="72"/>
                      <a:pt x="88" y="72"/>
                    </a:cubicBezTo>
                    <a:cubicBezTo>
                      <a:pt x="82" y="62"/>
                      <a:pt x="82" y="62"/>
                      <a:pt x="82" y="62"/>
                    </a:cubicBezTo>
                    <a:cubicBezTo>
                      <a:pt x="82" y="62"/>
                      <a:pt x="55" y="59"/>
                      <a:pt x="54" y="64"/>
                    </a:cubicBezTo>
                    <a:cubicBezTo>
                      <a:pt x="53" y="69"/>
                      <a:pt x="53" y="82"/>
                      <a:pt x="53" y="82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59" y="95"/>
                      <a:pt x="48" y="99"/>
                      <a:pt x="47" y="103"/>
                    </a:cubicBezTo>
                    <a:cubicBezTo>
                      <a:pt x="45" y="107"/>
                      <a:pt x="49" y="115"/>
                      <a:pt x="49" y="115"/>
                    </a:cubicBezTo>
                    <a:cubicBezTo>
                      <a:pt x="41" y="115"/>
                      <a:pt x="41" y="115"/>
                      <a:pt x="41" y="115"/>
                    </a:cubicBezTo>
                    <a:cubicBezTo>
                      <a:pt x="41" y="115"/>
                      <a:pt x="29" y="119"/>
                      <a:pt x="30" y="122"/>
                    </a:cubicBezTo>
                    <a:cubicBezTo>
                      <a:pt x="31" y="125"/>
                      <a:pt x="45" y="130"/>
                      <a:pt x="45" y="134"/>
                    </a:cubicBezTo>
                    <a:cubicBezTo>
                      <a:pt x="45" y="138"/>
                      <a:pt x="37" y="142"/>
                      <a:pt x="37" y="142"/>
                    </a:cubicBezTo>
                    <a:cubicBezTo>
                      <a:pt x="35" y="153"/>
                      <a:pt x="35" y="153"/>
                      <a:pt x="35" y="153"/>
                    </a:cubicBezTo>
                    <a:cubicBezTo>
                      <a:pt x="29" y="152"/>
                      <a:pt x="29" y="152"/>
                      <a:pt x="29" y="152"/>
                    </a:cubicBezTo>
                    <a:cubicBezTo>
                      <a:pt x="29" y="152"/>
                      <a:pt x="27" y="157"/>
                      <a:pt x="25" y="160"/>
                    </a:cubicBezTo>
                    <a:cubicBezTo>
                      <a:pt x="23" y="163"/>
                      <a:pt x="1" y="155"/>
                      <a:pt x="1" y="155"/>
                    </a:cubicBezTo>
                    <a:cubicBezTo>
                      <a:pt x="7" y="170"/>
                      <a:pt x="7" y="170"/>
                      <a:pt x="7" y="170"/>
                    </a:cubicBezTo>
                    <a:cubicBezTo>
                      <a:pt x="7" y="170"/>
                      <a:pt x="12" y="178"/>
                      <a:pt x="11" y="181"/>
                    </a:cubicBezTo>
                    <a:cubicBezTo>
                      <a:pt x="11" y="185"/>
                      <a:pt x="0" y="191"/>
                      <a:pt x="0" y="191"/>
                    </a:cubicBezTo>
                    <a:cubicBezTo>
                      <a:pt x="0" y="191"/>
                      <a:pt x="5" y="197"/>
                      <a:pt x="4" y="199"/>
                    </a:cubicBezTo>
                    <a:cubicBezTo>
                      <a:pt x="3" y="201"/>
                      <a:pt x="0" y="215"/>
                      <a:pt x="0" y="215"/>
                    </a:cubicBezTo>
                    <a:cubicBezTo>
                      <a:pt x="5" y="216"/>
                      <a:pt x="5" y="216"/>
                      <a:pt x="5" y="216"/>
                    </a:cubicBezTo>
                    <a:cubicBezTo>
                      <a:pt x="5" y="216"/>
                      <a:pt x="14" y="219"/>
                      <a:pt x="15" y="225"/>
                    </a:cubicBezTo>
                    <a:cubicBezTo>
                      <a:pt x="15" y="231"/>
                      <a:pt x="18" y="238"/>
                      <a:pt x="18" y="238"/>
                    </a:cubicBezTo>
                    <a:cubicBezTo>
                      <a:pt x="9" y="239"/>
                      <a:pt x="9" y="239"/>
                      <a:pt x="9" y="239"/>
                    </a:cubicBezTo>
                    <a:cubicBezTo>
                      <a:pt x="9" y="239"/>
                      <a:pt x="4" y="247"/>
                      <a:pt x="7" y="253"/>
                    </a:cubicBezTo>
                    <a:cubicBezTo>
                      <a:pt x="11" y="259"/>
                      <a:pt x="21" y="261"/>
                      <a:pt x="22" y="265"/>
                    </a:cubicBezTo>
                    <a:cubicBezTo>
                      <a:pt x="23" y="270"/>
                      <a:pt x="17" y="274"/>
                      <a:pt x="17" y="274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74" name="Textfeld 73">
                <a:extLst>
                  <a:ext uri="{FF2B5EF4-FFF2-40B4-BE49-F238E27FC236}">
                    <a16:creationId xmlns:a16="http://schemas.microsoft.com/office/drawing/2014/main" id="{B9C910FB-6175-07B3-EC8A-A493CDBA4F4B}"/>
                  </a:ext>
                </a:extLst>
              </p:cNvPr>
              <p:cNvSpPr txBox="1"/>
              <p:nvPr/>
            </p:nvSpPr>
            <p:spPr>
              <a:xfrm>
                <a:off x="3888368" y="2641211"/>
                <a:ext cx="604390" cy="262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>
                    <a:solidFill>
                      <a:srgbClr val="FFFFFF"/>
                    </a:solidFill>
                  </a:rPr>
                  <a:t>GER</a:t>
                </a:r>
              </a:p>
            </p:txBody>
          </p:sp>
        </p:grpSp>
        <p:grpSp>
          <p:nvGrpSpPr>
            <p:cNvPr id="9" name="PL">
              <a:extLst>
                <a:ext uri="{FF2B5EF4-FFF2-40B4-BE49-F238E27FC236}">
                  <a16:creationId xmlns:a16="http://schemas.microsoft.com/office/drawing/2014/main" id="{41A6F953-A3B4-38BC-EBF5-62285E40D9A6}"/>
                </a:ext>
              </a:extLst>
            </p:cNvPr>
            <p:cNvGrpSpPr/>
            <p:nvPr/>
          </p:nvGrpSpPr>
          <p:grpSpPr>
            <a:xfrm>
              <a:off x="4937897" y="1757015"/>
              <a:ext cx="2287031" cy="1515705"/>
              <a:chOff x="4937897" y="1757015"/>
              <a:chExt cx="2287031" cy="1515705"/>
            </a:xfrm>
          </p:grpSpPr>
          <p:sp>
            <p:nvSpPr>
              <p:cNvPr id="71" name="Freeform 167">
                <a:extLst>
                  <a:ext uri="{FF2B5EF4-FFF2-40B4-BE49-F238E27FC236}">
                    <a16:creationId xmlns:a16="http://schemas.microsoft.com/office/drawing/2014/main" id="{CE51BE5F-A3BB-076D-5646-740DC58C5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7897" y="1757015"/>
                <a:ext cx="2287031" cy="1515705"/>
              </a:xfrm>
              <a:custGeom>
                <a:avLst/>
                <a:gdLst>
                  <a:gd name="T0" fmla="*/ 312 w 419"/>
                  <a:gd name="T1" fmla="*/ 276 h 301"/>
                  <a:gd name="T2" fmla="*/ 351 w 419"/>
                  <a:gd name="T3" fmla="*/ 293 h 301"/>
                  <a:gd name="T4" fmla="*/ 371 w 419"/>
                  <a:gd name="T5" fmla="*/ 301 h 301"/>
                  <a:gd name="T6" fmla="*/ 364 w 419"/>
                  <a:gd name="T7" fmla="*/ 265 h 301"/>
                  <a:gd name="T8" fmla="*/ 417 w 419"/>
                  <a:gd name="T9" fmla="*/ 224 h 301"/>
                  <a:gd name="T10" fmla="*/ 416 w 419"/>
                  <a:gd name="T11" fmla="*/ 203 h 301"/>
                  <a:gd name="T12" fmla="*/ 390 w 419"/>
                  <a:gd name="T13" fmla="*/ 180 h 301"/>
                  <a:gd name="T14" fmla="*/ 389 w 419"/>
                  <a:gd name="T15" fmla="*/ 167 h 301"/>
                  <a:gd name="T16" fmla="*/ 387 w 419"/>
                  <a:gd name="T17" fmla="*/ 140 h 301"/>
                  <a:gd name="T18" fmla="*/ 379 w 419"/>
                  <a:gd name="T19" fmla="*/ 123 h 301"/>
                  <a:gd name="T20" fmla="*/ 394 w 419"/>
                  <a:gd name="T21" fmla="*/ 106 h 301"/>
                  <a:gd name="T22" fmla="*/ 392 w 419"/>
                  <a:gd name="T23" fmla="*/ 78 h 301"/>
                  <a:gd name="T24" fmla="*/ 373 w 419"/>
                  <a:gd name="T25" fmla="*/ 46 h 301"/>
                  <a:gd name="T26" fmla="*/ 344 w 419"/>
                  <a:gd name="T27" fmla="*/ 22 h 301"/>
                  <a:gd name="T28" fmla="*/ 313 w 419"/>
                  <a:gd name="T29" fmla="*/ 26 h 301"/>
                  <a:gd name="T30" fmla="*/ 257 w 419"/>
                  <a:gd name="T31" fmla="*/ 20 h 301"/>
                  <a:gd name="T32" fmla="*/ 231 w 419"/>
                  <a:gd name="T33" fmla="*/ 18 h 301"/>
                  <a:gd name="T34" fmla="*/ 189 w 419"/>
                  <a:gd name="T35" fmla="*/ 22 h 301"/>
                  <a:gd name="T36" fmla="*/ 149 w 419"/>
                  <a:gd name="T37" fmla="*/ 0 h 301"/>
                  <a:gd name="T38" fmla="*/ 81 w 419"/>
                  <a:gd name="T39" fmla="*/ 28 h 301"/>
                  <a:gd name="T40" fmla="*/ 12 w 419"/>
                  <a:gd name="T41" fmla="*/ 48 h 301"/>
                  <a:gd name="T42" fmla="*/ 7 w 419"/>
                  <a:gd name="T43" fmla="*/ 58 h 301"/>
                  <a:gd name="T44" fmla="*/ 14 w 419"/>
                  <a:gd name="T45" fmla="*/ 75 h 301"/>
                  <a:gd name="T46" fmla="*/ 3 w 419"/>
                  <a:gd name="T47" fmla="*/ 102 h 301"/>
                  <a:gd name="T48" fmla="*/ 14 w 419"/>
                  <a:gd name="T49" fmla="*/ 111 h 301"/>
                  <a:gd name="T50" fmla="*/ 24 w 419"/>
                  <a:gd name="T51" fmla="*/ 122 h 301"/>
                  <a:gd name="T52" fmla="*/ 25 w 419"/>
                  <a:gd name="T53" fmla="*/ 132 h 301"/>
                  <a:gd name="T54" fmla="*/ 29 w 419"/>
                  <a:gd name="T55" fmla="*/ 142 h 301"/>
                  <a:gd name="T56" fmla="*/ 30 w 419"/>
                  <a:gd name="T57" fmla="*/ 161 h 301"/>
                  <a:gd name="T58" fmla="*/ 38 w 419"/>
                  <a:gd name="T59" fmla="*/ 173 h 301"/>
                  <a:gd name="T60" fmla="*/ 41 w 419"/>
                  <a:gd name="T61" fmla="*/ 187 h 301"/>
                  <a:gd name="T62" fmla="*/ 50 w 419"/>
                  <a:gd name="T63" fmla="*/ 197 h 301"/>
                  <a:gd name="T64" fmla="*/ 67 w 419"/>
                  <a:gd name="T65" fmla="*/ 207 h 301"/>
                  <a:gd name="T66" fmla="*/ 96 w 419"/>
                  <a:gd name="T67" fmla="*/ 216 h 301"/>
                  <a:gd name="T68" fmla="*/ 92 w 419"/>
                  <a:gd name="T69" fmla="*/ 225 h 301"/>
                  <a:gd name="T70" fmla="*/ 102 w 419"/>
                  <a:gd name="T71" fmla="*/ 236 h 301"/>
                  <a:gd name="T72" fmla="*/ 132 w 419"/>
                  <a:gd name="T73" fmla="*/ 232 h 301"/>
                  <a:gd name="T74" fmla="*/ 148 w 419"/>
                  <a:gd name="T75" fmla="*/ 236 h 301"/>
                  <a:gd name="T76" fmla="*/ 168 w 419"/>
                  <a:gd name="T77" fmla="*/ 244 h 301"/>
                  <a:gd name="T78" fmla="*/ 190 w 419"/>
                  <a:gd name="T79" fmla="*/ 255 h 301"/>
                  <a:gd name="T80" fmla="*/ 196 w 419"/>
                  <a:gd name="T81" fmla="*/ 266 h 301"/>
                  <a:gd name="T82" fmla="*/ 229 w 419"/>
                  <a:gd name="T83" fmla="*/ 272 h 301"/>
                  <a:gd name="T84" fmla="*/ 244 w 419"/>
                  <a:gd name="T85" fmla="*/ 281 h 301"/>
                  <a:gd name="T86" fmla="*/ 258 w 419"/>
                  <a:gd name="T87" fmla="*/ 279 h 301"/>
                  <a:gd name="T88" fmla="*/ 288 w 419"/>
                  <a:gd name="T89" fmla="*/ 284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19" h="301">
                    <a:moveTo>
                      <a:pt x="288" y="284"/>
                    </a:moveTo>
                    <a:cubicBezTo>
                      <a:pt x="293" y="284"/>
                      <a:pt x="298" y="276"/>
                      <a:pt x="312" y="276"/>
                    </a:cubicBezTo>
                    <a:cubicBezTo>
                      <a:pt x="326" y="276"/>
                      <a:pt x="325" y="283"/>
                      <a:pt x="332" y="289"/>
                    </a:cubicBezTo>
                    <a:cubicBezTo>
                      <a:pt x="339" y="295"/>
                      <a:pt x="345" y="293"/>
                      <a:pt x="351" y="293"/>
                    </a:cubicBezTo>
                    <a:cubicBezTo>
                      <a:pt x="357" y="293"/>
                      <a:pt x="355" y="300"/>
                      <a:pt x="355" y="300"/>
                    </a:cubicBezTo>
                    <a:cubicBezTo>
                      <a:pt x="371" y="301"/>
                      <a:pt x="371" y="301"/>
                      <a:pt x="371" y="301"/>
                    </a:cubicBezTo>
                    <a:cubicBezTo>
                      <a:pt x="371" y="301"/>
                      <a:pt x="362" y="295"/>
                      <a:pt x="363" y="285"/>
                    </a:cubicBezTo>
                    <a:cubicBezTo>
                      <a:pt x="364" y="275"/>
                      <a:pt x="364" y="265"/>
                      <a:pt x="364" y="265"/>
                    </a:cubicBezTo>
                    <a:cubicBezTo>
                      <a:pt x="399" y="230"/>
                      <a:pt x="399" y="230"/>
                      <a:pt x="399" y="230"/>
                    </a:cubicBezTo>
                    <a:cubicBezTo>
                      <a:pt x="399" y="230"/>
                      <a:pt x="419" y="229"/>
                      <a:pt x="417" y="224"/>
                    </a:cubicBezTo>
                    <a:cubicBezTo>
                      <a:pt x="415" y="219"/>
                      <a:pt x="409" y="211"/>
                      <a:pt x="409" y="211"/>
                    </a:cubicBezTo>
                    <a:cubicBezTo>
                      <a:pt x="416" y="203"/>
                      <a:pt x="416" y="203"/>
                      <a:pt x="416" y="203"/>
                    </a:cubicBezTo>
                    <a:cubicBezTo>
                      <a:pt x="416" y="203"/>
                      <a:pt x="404" y="200"/>
                      <a:pt x="401" y="191"/>
                    </a:cubicBezTo>
                    <a:cubicBezTo>
                      <a:pt x="398" y="182"/>
                      <a:pt x="390" y="180"/>
                      <a:pt x="390" y="180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7"/>
                      <a:pt x="388" y="167"/>
                      <a:pt x="389" y="167"/>
                    </a:cubicBezTo>
                    <a:cubicBezTo>
                      <a:pt x="386" y="158"/>
                      <a:pt x="386" y="158"/>
                      <a:pt x="386" y="158"/>
                    </a:cubicBezTo>
                    <a:cubicBezTo>
                      <a:pt x="386" y="158"/>
                      <a:pt x="389" y="144"/>
                      <a:pt x="387" y="140"/>
                    </a:cubicBezTo>
                    <a:cubicBezTo>
                      <a:pt x="385" y="136"/>
                      <a:pt x="371" y="133"/>
                      <a:pt x="369" y="127"/>
                    </a:cubicBezTo>
                    <a:cubicBezTo>
                      <a:pt x="367" y="121"/>
                      <a:pt x="376" y="123"/>
                      <a:pt x="379" y="123"/>
                    </a:cubicBezTo>
                    <a:cubicBezTo>
                      <a:pt x="382" y="123"/>
                      <a:pt x="380" y="111"/>
                      <a:pt x="380" y="111"/>
                    </a:cubicBezTo>
                    <a:cubicBezTo>
                      <a:pt x="394" y="106"/>
                      <a:pt x="394" y="106"/>
                      <a:pt x="394" y="106"/>
                    </a:cubicBezTo>
                    <a:cubicBezTo>
                      <a:pt x="394" y="106"/>
                      <a:pt x="396" y="98"/>
                      <a:pt x="398" y="94"/>
                    </a:cubicBezTo>
                    <a:cubicBezTo>
                      <a:pt x="400" y="90"/>
                      <a:pt x="392" y="78"/>
                      <a:pt x="392" y="78"/>
                    </a:cubicBezTo>
                    <a:cubicBezTo>
                      <a:pt x="392" y="78"/>
                      <a:pt x="381" y="69"/>
                      <a:pt x="381" y="64"/>
                    </a:cubicBezTo>
                    <a:cubicBezTo>
                      <a:pt x="381" y="59"/>
                      <a:pt x="373" y="46"/>
                      <a:pt x="373" y="46"/>
                    </a:cubicBezTo>
                    <a:cubicBezTo>
                      <a:pt x="373" y="33"/>
                      <a:pt x="373" y="33"/>
                      <a:pt x="373" y="33"/>
                    </a:cubicBezTo>
                    <a:cubicBezTo>
                      <a:pt x="373" y="33"/>
                      <a:pt x="357" y="24"/>
                      <a:pt x="344" y="22"/>
                    </a:cubicBezTo>
                    <a:cubicBezTo>
                      <a:pt x="331" y="20"/>
                      <a:pt x="336" y="27"/>
                      <a:pt x="336" y="27"/>
                    </a:cubicBezTo>
                    <a:cubicBezTo>
                      <a:pt x="336" y="27"/>
                      <a:pt x="321" y="27"/>
                      <a:pt x="313" y="26"/>
                    </a:cubicBezTo>
                    <a:cubicBezTo>
                      <a:pt x="305" y="25"/>
                      <a:pt x="274" y="27"/>
                      <a:pt x="274" y="27"/>
                    </a:cubicBezTo>
                    <a:cubicBezTo>
                      <a:pt x="274" y="27"/>
                      <a:pt x="266" y="22"/>
                      <a:pt x="257" y="20"/>
                    </a:cubicBezTo>
                    <a:cubicBezTo>
                      <a:pt x="248" y="18"/>
                      <a:pt x="236" y="23"/>
                      <a:pt x="236" y="23"/>
                    </a:cubicBezTo>
                    <a:cubicBezTo>
                      <a:pt x="231" y="18"/>
                      <a:pt x="231" y="18"/>
                      <a:pt x="231" y="18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31" y="19"/>
                      <a:pt x="195" y="23"/>
                      <a:pt x="189" y="22"/>
                    </a:cubicBezTo>
                    <a:cubicBezTo>
                      <a:pt x="183" y="21"/>
                      <a:pt x="178" y="4"/>
                      <a:pt x="178" y="4"/>
                    </a:cubicBezTo>
                    <a:cubicBezTo>
                      <a:pt x="178" y="4"/>
                      <a:pt x="164" y="0"/>
                      <a:pt x="149" y="0"/>
                    </a:cubicBezTo>
                    <a:cubicBezTo>
                      <a:pt x="134" y="0"/>
                      <a:pt x="94" y="17"/>
                      <a:pt x="94" y="17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1" y="33"/>
                      <a:pt x="10" y="44"/>
                      <a:pt x="12" y="48"/>
                    </a:cubicBezTo>
                    <a:cubicBezTo>
                      <a:pt x="14" y="52"/>
                      <a:pt x="14" y="62"/>
                      <a:pt x="14" y="62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8" y="61"/>
                      <a:pt x="9" y="65"/>
                      <a:pt x="8" y="68"/>
                    </a:cubicBezTo>
                    <a:cubicBezTo>
                      <a:pt x="6" y="74"/>
                      <a:pt x="11" y="66"/>
                      <a:pt x="14" y="75"/>
                    </a:cubicBezTo>
                    <a:cubicBezTo>
                      <a:pt x="16" y="83"/>
                      <a:pt x="18" y="85"/>
                      <a:pt x="12" y="89"/>
                    </a:cubicBezTo>
                    <a:cubicBezTo>
                      <a:pt x="6" y="94"/>
                      <a:pt x="0" y="95"/>
                      <a:pt x="3" y="102"/>
                    </a:cubicBezTo>
                    <a:cubicBezTo>
                      <a:pt x="6" y="109"/>
                      <a:pt x="10" y="105"/>
                      <a:pt x="10" y="105"/>
                    </a:cubicBezTo>
                    <a:cubicBezTo>
                      <a:pt x="14" y="111"/>
                      <a:pt x="14" y="111"/>
                      <a:pt x="14" y="111"/>
                    </a:cubicBezTo>
                    <a:cubicBezTo>
                      <a:pt x="14" y="111"/>
                      <a:pt x="18" y="107"/>
                      <a:pt x="21" y="111"/>
                    </a:cubicBezTo>
                    <a:cubicBezTo>
                      <a:pt x="24" y="116"/>
                      <a:pt x="24" y="122"/>
                      <a:pt x="24" y="122"/>
                    </a:cubicBezTo>
                    <a:cubicBezTo>
                      <a:pt x="24" y="122"/>
                      <a:pt x="18" y="125"/>
                      <a:pt x="19" y="128"/>
                    </a:cubicBezTo>
                    <a:cubicBezTo>
                      <a:pt x="20" y="131"/>
                      <a:pt x="25" y="132"/>
                      <a:pt x="25" y="132"/>
                    </a:cubicBezTo>
                    <a:cubicBezTo>
                      <a:pt x="25" y="132"/>
                      <a:pt x="22" y="139"/>
                      <a:pt x="24" y="139"/>
                    </a:cubicBezTo>
                    <a:cubicBezTo>
                      <a:pt x="26" y="140"/>
                      <a:pt x="29" y="142"/>
                      <a:pt x="29" y="142"/>
                    </a:cubicBezTo>
                    <a:cubicBezTo>
                      <a:pt x="29" y="142"/>
                      <a:pt x="20" y="148"/>
                      <a:pt x="20" y="153"/>
                    </a:cubicBezTo>
                    <a:cubicBezTo>
                      <a:pt x="21" y="159"/>
                      <a:pt x="30" y="161"/>
                      <a:pt x="30" y="161"/>
                    </a:cubicBezTo>
                    <a:cubicBezTo>
                      <a:pt x="29" y="173"/>
                      <a:pt x="29" y="173"/>
                      <a:pt x="29" y="173"/>
                    </a:cubicBezTo>
                    <a:cubicBezTo>
                      <a:pt x="29" y="173"/>
                      <a:pt x="37" y="167"/>
                      <a:pt x="38" y="173"/>
                    </a:cubicBezTo>
                    <a:cubicBezTo>
                      <a:pt x="40" y="178"/>
                      <a:pt x="36" y="183"/>
                      <a:pt x="36" y="183"/>
                    </a:cubicBezTo>
                    <a:cubicBezTo>
                      <a:pt x="36" y="183"/>
                      <a:pt x="42" y="184"/>
                      <a:pt x="41" y="187"/>
                    </a:cubicBezTo>
                    <a:cubicBezTo>
                      <a:pt x="40" y="189"/>
                      <a:pt x="39" y="192"/>
                      <a:pt x="37" y="195"/>
                    </a:cubicBezTo>
                    <a:cubicBezTo>
                      <a:pt x="50" y="197"/>
                      <a:pt x="50" y="197"/>
                      <a:pt x="50" y="197"/>
                    </a:cubicBezTo>
                    <a:cubicBezTo>
                      <a:pt x="53" y="206"/>
                      <a:pt x="53" y="206"/>
                      <a:pt x="53" y="206"/>
                    </a:cubicBezTo>
                    <a:cubicBezTo>
                      <a:pt x="53" y="206"/>
                      <a:pt x="55" y="203"/>
                      <a:pt x="67" y="207"/>
                    </a:cubicBezTo>
                    <a:cubicBezTo>
                      <a:pt x="79" y="211"/>
                      <a:pt x="77" y="217"/>
                      <a:pt x="80" y="217"/>
                    </a:cubicBezTo>
                    <a:cubicBezTo>
                      <a:pt x="83" y="217"/>
                      <a:pt x="96" y="216"/>
                      <a:pt x="96" y="216"/>
                    </a:cubicBezTo>
                    <a:cubicBezTo>
                      <a:pt x="99" y="221"/>
                      <a:pt x="99" y="221"/>
                      <a:pt x="99" y="221"/>
                    </a:cubicBezTo>
                    <a:cubicBezTo>
                      <a:pt x="92" y="225"/>
                      <a:pt x="92" y="225"/>
                      <a:pt x="92" y="225"/>
                    </a:cubicBezTo>
                    <a:cubicBezTo>
                      <a:pt x="98" y="228"/>
                      <a:pt x="98" y="228"/>
                      <a:pt x="98" y="228"/>
                    </a:cubicBezTo>
                    <a:cubicBezTo>
                      <a:pt x="98" y="228"/>
                      <a:pt x="98" y="234"/>
                      <a:pt x="102" y="236"/>
                    </a:cubicBezTo>
                    <a:cubicBezTo>
                      <a:pt x="106" y="238"/>
                      <a:pt x="117" y="240"/>
                      <a:pt x="117" y="240"/>
                    </a:cubicBezTo>
                    <a:cubicBezTo>
                      <a:pt x="117" y="240"/>
                      <a:pt x="119" y="236"/>
                      <a:pt x="132" y="232"/>
                    </a:cubicBezTo>
                    <a:cubicBezTo>
                      <a:pt x="145" y="228"/>
                      <a:pt x="140" y="235"/>
                      <a:pt x="140" y="235"/>
                    </a:cubicBezTo>
                    <a:cubicBezTo>
                      <a:pt x="140" y="235"/>
                      <a:pt x="140" y="235"/>
                      <a:pt x="148" y="236"/>
                    </a:cubicBezTo>
                    <a:cubicBezTo>
                      <a:pt x="156" y="237"/>
                      <a:pt x="161" y="250"/>
                      <a:pt x="161" y="250"/>
                    </a:cubicBezTo>
                    <a:cubicBezTo>
                      <a:pt x="168" y="244"/>
                      <a:pt x="168" y="244"/>
                      <a:pt x="168" y="244"/>
                    </a:cubicBezTo>
                    <a:cubicBezTo>
                      <a:pt x="168" y="244"/>
                      <a:pt x="172" y="253"/>
                      <a:pt x="176" y="253"/>
                    </a:cubicBezTo>
                    <a:cubicBezTo>
                      <a:pt x="180" y="253"/>
                      <a:pt x="190" y="255"/>
                      <a:pt x="190" y="255"/>
                    </a:cubicBezTo>
                    <a:cubicBezTo>
                      <a:pt x="189" y="260"/>
                      <a:pt x="189" y="260"/>
                      <a:pt x="189" y="260"/>
                    </a:cubicBezTo>
                    <a:cubicBezTo>
                      <a:pt x="196" y="266"/>
                      <a:pt x="196" y="266"/>
                      <a:pt x="196" y="266"/>
                    </a:cubicBezTo>
                    <a:cubicBezTo>
                      <a:pt x="196" y="266"/>
                      <a:pt x="206" y="278"/>
                      <a:pt x="209" y="278"/>
                    </a:cubicBezTo>
                    <a:cubicBezTo>
                      <a:pt x="212" y="278"/>
                      <a:pt x="222" y="270"/>
                      <a:pt x="229" y="272"/>
                    </a:cubicBezTo>
                    <a:cubicBezTo>
                      <a:pt x="236" y="274"/>
                      <a:pt x="237" y="281"/>
                      <a:pt x="237" y="281"/>
                    </a:cubicBezTo>
                    <a:cubicBezTo>
                      <a:pt x="244" y="281"/>
                      <a:pt x="244" y="281"/>
                      <a:pt x="244" y="281"/>
                    </a:cubicBezTo>
                    <a:cubicBezTo>
                      <a:pt x="244" y="281"/>
                      <a:pt x="241" y="288"/>
                      <a:pt x="250" y="288"/>
                    </a:cubicBezTo>
                    <a:cubicBezTo>
                      <a:pt x="259" y="288"/>
                      <a:pt x="258" y="279"/>
                      <a:pt x="258" y="279"/>
                    </a:cubicBezTo>
                    <a:cubicBezTo>
                      <a:pt x="277" y="280"/>
                      <a:pt x="277" y="280"/>
                      <a:pt x="277" y="280"/>
                    </a:cubicBezTo>
                    <a:cubicBezTo>
                      <a:pt x="277" y="280"/>
                      <a:pt x="283" y="284"/>
                      <a:pt x="288" y="284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72" name="Textfeld 71">
                <a:extLst>
                  <a:ext uri="{FF2B5EF4-FFF2-40B4-BE49-F238E27FC236}">
                    <a16:creationId xmlns:a16="http://schemas.microsoft.com/office/drawing/2014/main" id="{930514E3-0D39-E8C5-953D-A041BF0C55AE}"/>
                  </a:ext>
                </a:extLst>
              </p:cNvPr>
              <p:cNvSpPr txBox="1"/>
              <p:nvPr/>
            </p:nvSpPr>
            <p:spPr>
              <a:xfrm>
                <a:off x="5787094" y="2340645"/>
                <a:ext cx="582670" cy="262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>
                    <a:solidFill>
                      <a:srgbClr val="FFFFFF"/>
                    </a:solidFill>
                  </a:rPr>
                  <a:t>POL</a:t>
                </a:r>
              </a:p>
            </p:txBody>
          </p:sp>
        </p:grpSp>
        <p:grpSp>
          <p:nvGrpSpPr>
            <p:cNvPr id="10" name="CZ">
              <a:extLst>
                <a:ext uri="{FF2B5EF4-FFF2-40B4-BE49-F238E27FC236}">
                  <a16:creationId xmlns:a16="http://schemas.microsoft.com/office/drawing/2014/main" id="{CDCF62C8-D1A6-37EE-1E68-41AA30F8786C}"/>
                </a:ext>
              </a:extLst>
            </p:cNvPr>
            <p:cNvGrpSpPr/>
            <p:nvPr/>
          </p:nvGrpSpPr>
          <p:grpSpPr>
            <a:xfrm>
              <a:off x="4531556" y="2725173"/>
              <a:ext cx="1510296" cy="653321"/>
              <a:chOff x="4531556" y="2725173"/>
              <a:chExt cx="1510296" cy="653321"/>
            </a:xfrm>
          </p:grpSpPr>
          <p:sp>
            <p:nvSpPr>
              <p:cNvPr id="69" name="Freeform 181">
                <a:extLst>
                  <a:ext uri="{FF2B5EF4-FFF2-40B4-BE49-F238E27FC236}">
                    <a16:creationId xmlns:a16="http://schemas.microsoft.com/office/drawing/2014/main" id="{1C9015CF-D950-C2F0-FFDD-DEA2A8D11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1556" y="2725173"/>
                <a:ext cx="1510296" cy="653321"/>
              </a:xfrm>
              <a:custGeom>
                <a:avLst/>
                <a:gdLst>
                  <a:gd name="T0" fmla="*/ 268 w 280"/>
                  <a:gd name="T1" fmla="*/ 67 h 132"/>
                  <a:gd name="T2" fmla="*/ 255 w 280"/>
                  <a:gd name="T3" fmla="*/ 60 h 132"/>
                  <a:gd name="T4" fmla="*/ 240 w 280"/>
                  <a:gd name="T5" fmla="*/ 57 h 132"/>
                  <a:gd name="T6" fmla="*/ 219 w 280"/>
                  <a:gd name="T7" fmla="*/ 42 h 132"/>
                  <a:gd name="T8" fmla="*/ 196 w 280"/>
                  <a:gd name="T9" fmla="*/ 47 h 132"/>
                  <a:gd name="T10" fmla="*/ 177 w 280"/>
                  <a:gd name="T11" fmla="*/ 35 h 132"/>
                  <a:gd name="T12" fmla="*/ 178 w 280"/>
                  <a:gd name="T13" fmla="*/ 28 h 132"/>
                  <a:gd name="T14" fmla="*/ 159 w 280"/>
                  <a:gd name="T15" fmla="*/ 24 h 132"/>
                  <a:gd name="T16" fmla="*/ 132 w 280"/>
                  <a:gd name="T17" fmla="*/ 13 h 132"/>
                  <a:gd name="T18" fmla="*/ 116 w 280"/>
                  <a:gd name="T19" fmla="*/ 2 h 132"/>
                  <a:gd name="T20" fmla="*/ 108 w 280"/>
                  <a:gd name="T21" fmla="*/ 11 h 132"/>
                  <a:gd name="T22" fmla="*/ 87 w 280"/>
                  <a:gd name="T23" fmla="*/ 11 h 132"/>
                  <a:gd name="T24" fmla="*/ 72 w 280"/>
                  <a:gd name="T25" fmla="*/ 19 h 132"/>
                  <a:gd name="T26" fmla="*/ 56 w 280"/>
                  <a:gd name="T27" fmla="*/ 24 h 132"/>
                  <a:gd name="T28" fmla="*/ 38 w 280"/>
                  <a:gd name="T29" fmla="*/ 36 h 132"/>
                  <a:gd name="T30" fmla="*/ 21 w 280"/>
                  <a:gd name="T31" fmla="*/ 36 h 132"/>
                  <a:gd name="T32" fmla="*/ 11 w 280"/>
                  <a:gd name="T33" fmla="*/ 42 h 132"/>
                  <a:gd name="T34" fmla="*/ 5 w 280"/>
                  <a:gd name="T35" fmla="*/ 50 h 132"/>
                  <a:gd name="T36" fmla="*/ 17 w 280"/>
                  <a:gd name="T37" fmla="*/ 60 h 132"/>
                  <a:gd name="T38" fmla="*/ 19 w 280"/>
                  <a:gd name="T39" fmla="*/ 74 h 132"/>
                  <a:gd name="T40" fmla="*/ 27 w 280"/>
                  <a:gd name="T41" fmla="*/ 82 h 132"/>
                  <a:gd name="T42" fmla="*/ 42 w 280"/>
                  <a:gd name="T43" fmla="*/ 90 h 132"/>
                  <a:gd name="T44" fmla="*/ 49 w 280"/>
                  <a:gd name="T45" fmla="*/ 98 h 132"/>
                  <a:gd name="T46" fmla="*/ 65 w 280"/>
                  <a:gd name="T47" fmla="*/ 108 h 132"/>
                  <a:gd name="T48" fmla="*/ 87 w 280"/>
                  <a:gd name="T49" fmla="*/ 131 h 132"/>
                  <a:gd name="T50" fmla="*/ 110 w 280"/>
                  <a:gd name="T51" fmla="*/ 132 h 132"/>
                  <a:gd name="T52" fmla="*/ 115 w 280"/>
                  <a:gd name="T53" fmla="*/ 119 h 132"/>
                  <a:gd name="T54" fmla="*/ 142 w 280"/>
                  <a:gd name="T55" fmla="*/ 112 h 132"/>
                  <a:gd name="T56" fmla="*/ 158 w 280"/>
                  <a:gd name="T57" fmla="*/ 113 h 132"/>
                  <a:gd name="T58" fmla="*/ 173 w 280"/>
                  <a:gd name="T59" fmla="*/ 120 h 132"/>
                  <a:gd name="T60" fmla="*/ 200 w 280"/>
                  <a:gd name="T61" fmla="*/ 123 h 132"/>
                  <a:gd name="T62" fmla="*/ 221 w 280"/>
                  <a:gd name="T63" fmla="*/ 116 h 132"/>
                  <a:gd name="T64" fmla="*/ 255 w 280"/>
                  <a:gd name="T65" fmla="*/ 105 h 132"/>
                  <a:gd name="T66" fmla="*/ 269 w 280"/>
                  <a:gd name="T67" fmla="*/ 86 h 132"/>
                  <a:gd name="T68" fmla="*/ 275 w 280"/>
                  <a:gd name="T69" fmla="*/ 73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0" h="132">
                    <a:moveTo>
                      <a:pt x="275" y="73"/>
                    </a:moveTo>
                    <a:cubicBezTo>
                      <a:pt x="268" y="67"/>
                      <a:pt x="268" y="67"/>
                      <a:pt x="268" y="67"/>
                    </a:cubicBezTo>
                    <a:cubicBezTo>
                      <a:pt x="269" y="62"/>
                      <a:pt x="269" y="62"/>
                      <a:pt x="269" y="62"/>
                    </a:cubicBezTo>
                    <a:cubicBezTo>
                      <a:pt x="269" y="62"/>
                      <a:pt x="259" y="60"/>
                      <a:pt x="255" y="60"/>
                    </a:cubicBezTo>
                    <a:cubicBezTo>
                      <a:pt x="251" y="60"/>
                      <a:pt x="247" y="51"/>
                      <a:pt x="247" y="51"/>
                    </a:cubicBezTo>
                    <a:cubicBezTo>
                      <a:pt x="240" y="57"/>
                      <a:pt x="240" y="57"/>
                      <a:pt x="240" y="57"/>
                    </a:cubicBezTo>
                    <a:cubicBezTo>
                      <a:pt x="240" y="57"/>
                      <a:pt x="235" y="44"/>
                      <a:pt x="227" y="43"/>
                    </a:cubicBezTo>
                    <a:cubicBezTo>
                      <a:pt x="219" y="42"/>
                      <a:pt x="219" y="42"/>
                      <a:pt x="219" y="42"/>
                    </a:cubicBezTo>
                    <a:cubicBezTo>
                      <a:pt x="219" y="42"/>
                      <a:pt x="224" y="35"/>
                      <a:pt x="211" y="39"/>
                    </a:cubicBezTo>
                    <a:cubicBezTo>
                      <a:pt x="198" y="43"/>
                      <a:pt x="196" y="47"/>
                      <a:pt x="196" y="47"/>
                    </a:cubicBezTo>
                    <a:cubicBezTo>
                      <a:pt x="196" y="47"/>
                      <a:pt x="185" y="45"/>
                      <a:pt x="181" y="43"/>
                    </a:cubicBezTo>
                    <a:cubicBezTo>
                      <a:pt x="177" y="41"/>
                      <a:pt x="177" y="35"/>
                      <a:pt x="177" y="35"/>
                    </a:cubicBezTo>
                    <a:cubicBezTo>
                      <a:pt x="171" y="32"/>
                      <a:pt x="171" y="32"/>
                      <a:pt x="171" y="32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75" y="23"/>
                      <a:pt x="175" y="23"/>
                      <a:pt x="175" y="23"/>
                    </a:cubicBezTo>
                    <a:cubicBezTo>
                      <a:pt x="175" y="23"/>
                      <a:pt x="162" y="24"/>
                      <a:pt x="159" y="24"/>
                    </a:cubicBezTo>
                    <a:cubicBezTo>
                      <a:pt x="156" y="24"/>
                      <a:pt x="158" y="18"/>
                      <a:pt x="146" y="14"/>
                    </a:cubicBezTo>
                    <a:cubicBezTo>
                      <a:pt x="134" y="10"/>
                      <a:pt x="132" y="13"/>
                      <a:pt x="132" y="13"/>
                    </a:cubicBezTo>
                    <a:cubicBezTo>
                      <a:pt x="129" y="4"/>
                      <a:pt x="129" y="4"/>
                      <a:pt x="129" y="4"/>
                    </a:cubicBezTo>
                    <a:cubicBezTo>
                      <a:pt x="116" y="2"/>
                      <a:pt x="116" y="2"/>
                      <a:pt x="116" y="2"/>
                    </a:cubicBezTo>
                    <a:cubicBezTo>
                      <a:pt x="116" y="2"/>
                      <a:pt x="116" y="2"/>
                      <a:pt x="116" y="2"/>
                    </a:cubicBezTo>
                    <a:cubicBezTo>
                      <a:pt x="114" y="6"/>
                      <a:pt x="111" y="11"/>
                      <a:pt x="108" y="11"/>
                    </a:cubicBezTo>
                    <a:cubicBezTo>
                      <a:pt x="103" y="12"/>
                      <a:pt x="98" y="0"/>
                      <a:pt x="96" y="1"/>
                    </a:cubicBezTo>
                    <a:cubicBezTo>
                      <a:pt x="94" y="2"/>
                      <a:pt x="89" y="8"/>
                      <a:pt x="87" y="11"/>
                    </a:cubicBezTo>
                    <a:cubicBezTo>
                      <a:pt x="84" y="14"/>
                      <a:pt x="73" y="13"/>
                      <a:pt x="73" y="13"/>
                    </a:cubicBezTo>
                    <a:cubicBezTo>
                      <a:pt x="73" y="13"/>
                      <a:pt x="75" y="18"/>
                      <a:pt x="72" y="19"/>
                    </a:cubicBezTo>
                    <a:cubicBezTo>
                      <a:pt x="69" y="20"/>
                      <a:pt x="58" y="20"/>
                      <a:pt x="58" y="20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8" y="36"/>
                      <a:pt x="40" y="32"/>
                      <a:pt x="31" y="30"/>
                    </a:cubicBezTo>
                    <a:cubicBezTo>
                      <a:pt x="23" y="28"/>
                      <a:pt x="21" y="36"/>
                      <a:pt x="21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5" y="41"/>
                      <a:pt x="11" y="42"/>
                    </a:cubicBezTo>
                    <a:cubicBezTo>
                      <a:pt x="7" y="42"/>
                      <a:pt x="7" y="36"/>
                      <a:pt x="3" y="38"/>
                    </a:cubicBezTo>
                    <a:cubicBezTo>
                      <a:pt x="0" y="41"/>
                      <a:pt x="5" y="50"/>
                      <a:pt x="5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0"/>
                      <a:pt x="9" y="64"/>
                      <a:pt x="10" y="66"/>
                    </a:cubicBezTo>
                    <a:cubicBezTo>
                      <a:pt x="11" y="68"/>
                      <a:pt x="19" y="74"/>
                      <a:pt x="19" y="74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7" y="82"/>
                      <a:pt x="21" y="87"/>
                      <a:pt x="29" y="88"/>
                    </a:cubicBezTo>
                    <a:cubicBezTo>
                      <a:pt x="36" y="88"/>
                      <a:pt x="42" y="90"/>
                      <a:pt x="42" y="90"/>
                    </a:cubicBezTo>
                    <a:cubicBezTo>
                      <a:pt x="45" y="98"/>
                      <a:pt x="45" y="98"/>
                      <a:pt x="45" y="98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5" y="107"/>
                      <a:pt x="55" y="107"/>
                      <a:pt x="55" y="107"/>
                    </a:cubicBezTo>
                    <a:cubicBezTo>
                      <a:pt x="55" y="107"/>
                      <a:pt x="60" y="105"/>
                      <a:pt x="65" y="108"/>
                    </a:cubicBezTo>
                    <a:cubicBezTo>
                      <a:pt x="71" y="112"/>
                      <a:pt x="72" y="119"/>
                      <a:pt x="72" y="119"/>
                    </a:cubicBezTo>
                    <a:cubicBezTo>
                      <a:pt x="72" y="119"/>
                      <a:pt x="80" y="131"/>
                      <a:pt x="87" y="131"/>
                    </a:cubicBezTo>
                    <a:cubicBezTo>
                      <a:pt x="95" y="131"/>
                      <a:pt x="101" y="127"/>
                      <a:pt x="101" y="127"/>
                    </a:cubicBezTo>
                    <a:cubicBezTo>
                      <a:pt x="110" y="132"/>
                      <a:pt x="110" y="132"/>
                      <a:pt x="110" y="132"/>
                    </a:cubicBezTo>
                    <a:cubicBezTo>
                      <a:pt x="111" y="120"/>
                      <a:pt x="111" y="120"/>
                      <a:pt x="111" y="120"/>
                    </a:cubicBezTo>
                    <a:cubicBezTo>
                      <a:pt x="115" y="119"/>
                      <a:pt x="115" y="119"/>
                      <a:pt x="115" y="119"/>
                    </a:cubicBezTo>
                    <a:cubicBezTo>
                      <a:pt x="115" y="119"/>
                      <a:pt x="122" y="106"/>
                      <a:pt x="125" y="105"/>
                    </a:cubicBezTo>
                    <a:cubicBezTo>
                      <a:pt x="129" y="104"/>
                      <a:pt x="142" y="112"/>
                      <a:pt x="142" y="112"/>
                    </a:cubicBezTo>
                    <a:cubicBezTo>
                      <a:pt x="151" y="118"/>
                      <a:pt x="151" y="118"/>
                      <a:pt x="151" y="118"/>
                    </a:cubicBezTo>
                    <a:cubicBezTo>
                      <a:pt x="158" y="113"/>
                      <a:pt x="158" y="113"/>
                      <a:pt x="158" y="113"/>
                    </a:cubicBezTo>
                    <a:cubicBezTo>
                      <a:pt x="165" y="121"/>
                      <a:pt x="165" y="121"/>
                      <a:pt x="165" y="121"/>
                    </a:cubicBezTo>
                    <a:cubicBezTo>
                      <a:pt x="173" y="120"/>
                      <a:pt x="173" y="120"/>
                      <a:pt x="173" y="120"/>
                    </a:cubicBezTo>
                    <a:cubicBezTo>
                      <a:pt x="173" y="120"/>
                      <a:pt x="177" y="113"/>
                      <a:pt x="184" y="115"/>
                    </a:cubicBezTo>
                    <a:cubicBezTo>
                      <a:pt x="192" y="118"/>
                      <a:pt x="200" y="123"/>
                      <a:pt x="200" y="123"/>
                    </a:cubicBezTo>
                    <a:cubicBezTo>
                      <a:pt x="200" y="123"/>
                      <a:pt x="205" y="119"/>
                      <a:pt x="209" y="118"/>
                    </a:cubicBezTo>
                    <a:cubicBezTo>
                      <a:pt x="212" y="117"/>
                      <a:pt x="218" y="117"/>
                      <a:pt x="221" y="116"/>
                    </a:cubicBezTo>
                    <a:cubicBezTo>
                      <a:pt x="222" y="118"/>
                      <a:pt x="228" y="120"/>
                      <a:pt x="233" y="117"/>
                    </a:cubicBezTo>
                    <a:cubicBezTo>
                      <a:pt x="240" y="112"/>
                      <a:pt x="255" y="105"/>
                      <a:pt x="255" y="105"/>
                    </a:cubicBezTo>
                    <a:cubicBezTo>
                      <a:pt x="255" y="92"/>
                      <a:pt x="255" y="92"/>
                      <a:pt x="255" y="92"/>
                    </a:cubicBezTo>
                    <a:cubicBezTo>
                      <a:pt x="269" y="86"/>
                      <a:pt x="269" y="86"/>
                      <a:pt x="269" y="86"/>
                    </a:cubicBezTo>
                    <a:cubicBezTo>
                      <a:pt x="280" y="79"/>
                      <a:pt x="280" y="79"/>
                      <a:pt x="280" y="79"/>
                    </a:cubicBezTo>
                    <a:cubicBezTo>
                      <a:pt x="277" y="76"/>
                      <a:pt x="275" y="73"/>
                      <a:pt x="275" y="73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70" name="Textfeld 69">
                <a:extLst>
                  <a:ext uri="{FF2B5EF4-FFF2-40B4-BE49-F238E27FC236}">
                    <a16:creationId xmlns:a16="http://schemas.microsoft.com/office/drawing/2014/main" id="{9577B8D4-B272-0885-F5B3-A0E42C1667E2}"/>
                  </a:ext>
                </a:extLst>
              </p:cNvPr>
              <p:cNvSpPr txBox="1"/>
              <p:nvPr/>
            </p:nvSpPr>
            <p:spPr>
              <a:xfrm>
                <a:off x="5016096" y="2892178"/>
                <a:ext cx="651329" cy="262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>
                    <a:solidFill>
                      <a:srgbClr val="FFFFFF"/>
                    </a:solidFill>
                  </a:rPr>
                  <a:t>CZ</a:t>
                </a:r>
              </a:p>
            </p:txBody>
          </p:sp>
        </p:grpSp>
        <p:grpSp>
          <p:nvGrpSpPr>
            <p:cNvPr id="12" name="HU">
              <a:extLst>
                <a:ext uri="{FF2B5EF4-FFF2-40B4-BE49-F238E27FC236}">
                  <a16:creationId xmlns:a16="http://schemas.microsoft.com/office/drawing/2014/main" id="{1D1B71A2-0C49-516F-1192-1EC0ADA9B15A}"/>
                </a:ext>
              </a:extLst>
            </p:cNvPr>
            <p:cNvGrpSpPr/>
            <p:nvPr/>
          </p:nvGrpSpPr>
          <p:grpSpPr>
            <a:xfrm>
              <a:off x="5456263" y="3351127"/>
              <a:ext cx="1567831" cy="757852"/>
              <a:chOff x="5456263" y="3351127"/>
              <a:chExt cx="1567831" cy="757852"/>
            </a:xfrm>
          </p:grpSpPr>
          <p:sp>
            <p:nvSpPr>
              <p:cNvPr id="67" name="Freeform 166">
                <a:extLst>
                  <a:ext uri="{FF2B5EF4-FFF2-40B4-BE49-F238E27FC236}">
                    <a16:creationId xmlns:a16="http://schemas.microsoft.com/office/drawing/2014/main" id="{96E92F55-8CCF-6C76-1593-539CFB6B8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6263" y="3351127"/>
                <a:ext cx="1567831" cy="757852"/>
              </a:xfrm>
              <a:custGeom>
                <a:avLst/>
                <a:gdLst>
                  <a:gd name="T0" fmla="*/ 31 w 286"/>
                  <a:gd name="T1" fmla="*/ 43 h 148"/>
                  <a:gd name="T2" fmla="*/ 16 w 286"/>
                  <a:gd name="T3" fmla="*/ 43 h 148"/>
                  <a:gd name="T4" fmla="*/ 15 w 286"/>
                  <a:gd name="T5" fmla="*/ 52 h 148"/>
                  <a:gd name="T6" fmla="*/ 23 w 286"/>
                  <a:gd name="T7" fmla="*/ 53 h 148"/>
                  <a:gd name="T8" fmla="*/ 15 w 286"/>
                  <a:gd name="T9" fmla="*/ 65 h 148"/>
                  <a:gd name="T10" fmla="*/ 15 w 286"/>
                  <a:gd name="T11" fmla="*/ 79 h 148"/>
                  <a:gd name="T12" fmla="*/ 2 w 286"/>
                  <a:gd name="T13" fmla="*/ 81 h 148"/>
                  <a:gd name="T14" fmla="*/ 0 w 286"/>
                  <a:gd name="T15" fmla="*/ 85 h 148"/>
                  <a:gd name="T16" fmla="*/ 7 w 286"/>
                  <a:gd name="T17" fmla="*/ 90 h 148"/>
                  <a:gd name="T18" fmla="*/ 10 w 286"/>
                  <a:gd name="T19" fmla="*/ 100 h 148"/>
                  <a:gd name="T20" fmla="*/ 20 w 286"/>
                  <a:gd name="T21" fmla="*/ 107 h 148"/>
                  <a:gd name="T22" fmla="*/ 34 w 286"/>
                  <a:gd name="T23" fmla="*/ 120 h 148"/>
                  <a:gd name="T24" fmla="*/ 54 w 286"/>
                  <a:gd name="T25" fmla="*/ 137 h 148"/>
                  <a:gd name="T26" fmla="*/ 63 w 286"/>
                  <a:gd name="T27" fmla="*/ 141 h 148"/>
                  <a:gd name="T28" fmla="*/ 75 w 286"/>
                  <a:gd name="T29" fmla="*/ 141 h 148"/>
                  <a:gd name="T30" fmla="*/ 78 w 286"/>
                  <a:gd name="T31" fmla="*/ 148 h 148"/>
                  <a:gd name="T32" fmla="*/ 106 w 286"/>
                  <a:gd name="T33" fmla="*/ 145 h 148"/>
                  <a:gd name="T34" fmla="*/ 112 w 286"/>
                  <a:gd name="T35" fmla="*/ 139 h 148"/>
                  <a:gd name="T36" fmla="*/ 115 w 286"/>
                  <a:gd name="T37" fmla="*/ 140 h 148"/>
                  <a:gd name="T38" fmla="*/ 118 w 286"/>
                  <a:gd name="T39" fmla="*/ 136 h 148"/>
                  <a:gd name="T40" fmla="*/ 133 w 286"/>
                  <a:gd name="T41" fmla="*/ 136 h 148"/>
                  <a:gd name="T42" fmla="*/ 145 w 286"/>
                  <a:gd name="T43" fmla="*/ 125 h 148"/>
                  <a:gd name="T44" fmla="*/ 163 w 286"/>
                  <a:gd name="T45" fmla="*/ 125 h 148"/>
                  <a:gd name="T46" fmla="*/ 176 w 286"/>
                  <a:gd name="T47" fmla="*/ 131 h 148"/>
                  <a:gd name="T48" fmla="*/ 192 w 286"/>
                  <a:gd name="T49" fmla="*/ 127 h 148"/>
                  <a:gd name="T50" fmla="*/ 194 w 286"/>
                  <a:gd name="T51" fmla="*/ 118 h 148"/>
                  <a:gd name="T52" fmla="*/ 205 w 286"/>
                  <a:gd name="T53" fmla="*/ 120 h 148"/>
                  <a:gd name="T54" fmla="*/ 221 w 286"/>
                  <a:gd name="T55" fmla="*/ 110 h 148"/>
                  <a:gd name="T56" fmla="*/ 222 w 286"/>
                  <a:gd name="T57" fmla="*/ 96 h 148"/>
                  <a:gd name="T58" fmla="*/ 238 w 286"/>
                  <a:gd name="T59" fmla="*/ 83 h 148"/>
                  <a:gd name="T60" fmla="*/ 245 w 286"/>
                  <a:gd name="T61" fmla="*/ 66 h 148"/>
                  <a:gd name="T62" fmla="*/ 246 w 286"/>
                  <a:gd name="T63" fmla="*/ 48 h 148"/>
                  <a:gd name="T64" fmla="*/ 266 w 286"/>
                  <a:gd name="T65" fmla="*/ 41 h 148"/>
                  <a:gd name="T66" fmla="*/ 286 w 286"/>
                  <a:gd name="T67" fmla="*/ 27 h 148"/>
                  <a:gd name="T68" fmla="*/ 264 w 286"/>
                  <a:gd name="T69" fmla="*/ 19 h 148"/>
                  <a:gd name="T70" fmla="*/ 248 w 286"/>
                  <a:gd name="T71" fmla="*/ 6 h 148"/>
                  <a:gd name="T72" fmla="*/ 219 w 286"/>
                  <a:gd name="T73" fmla="*/ 10 h 148"/>
                  <a:gd name="T74" fmla="*/ 213 w 286"/>
                  <a:gd name="T75" fmla="*/ 0 h 148"/>
                  <a:gd name="T76" fmla="*/ 208 w 286"/>
                  <a:gd name="T77" fmla="*/ 11 h 148"/>
                  <a:gd name="T78" fmla="*/ 199 w 286"/>
                  <a:gd name="T79" fmla="*/ 10 h 148"/>
                  <a:gd name="T80" fmla="*/ 196 w 286"/>
                  <a:gd name="T81" fmla="*/ 0 h 148"/>
                  <a:gd name="T82" fmla="*/ 180 w 286"/>
                  <a:gd name="T83" fmla="*/ 0 h 148"/>
                  <a:gd name="T84" fmla="*/ 169 w 286"/>
                  <a:gd name="T85" fmla="*/ 16 h 148"/>
                  <a:gd name="T86" fmla="*/ 143 w 286"/>
                  <a:gd name="T87" fmla="*/ 20 h 148"/>
                  <a:gd name="T88" fmla="*/ 136 w 286"/>
                  <a:gd name="T89" fmla="*/ 28 h 148"/>
                  <a:gd name="T90" fmla="*/ 112 w 286"/>
                  <a:gd name="T91" fmla="*/ 25 h 148"/>
                  <a:gd name="T92" fmla="*/ 106 w 286"/>
                  <a:gd name="T93" fmla="*/ 41 h 148"/>
                  <a:gd name="T94" fmla="*/ 65 w 286"/>
                  <a:gd name="T95" fmla="*/ 44 h 148"/>
                  <a:gd name="T96" fmla="*/ 45 w 286"/>
                  <a:gd name="T97" fmla="*/ 28 h 148"/>
                  <a:gd name="T98" fmla="*/ 38 w 286"/>
                  <a:gd name="T99" fmla="*/ 39 h 148"/>
                  <a:gd name="T100" fmla="*/ 32 w 286"/>
                  <a:gd name="T101" fmla="*/ 34 h 148"/>
                  <a:gd name="T102" fmla="*/ 31 w 286"/>
                  <a:gd name="T103" fmla="*/ 43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86" h="148">
                    <a:moveTo>
                      <a:pt x="31" y="43"/>
                    </a:moveTo>
                    <a:cubicBezTo>
                      <a:pt x="16" y="43"/>
                      <a:pt x="16" y="43"/>
                      <a:pt x="16" y="43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10" y="100"/>
                      <a:pt x="10" y="100"/>
                      <a:pt x="10" y="100"/>
                    </a:cubicBezTo>
                    <a:cubicBezTo>
                      <a:pt x="20" y="107"/>
                      <a:pt x="20" y="107"/>
                      <a:pt x="20" y="107"/>
                    </a:cubicBezTo>
                    <a:cubicBezTo>
                      <a:pt x="20" y="107"/>
                      <a:pt x="32" y="117"/>
                      <a:pt x="34" y="120"/>
                    </a:cubicBezTo>
                    <a:cubicBezTo>
                      <a:pt x="36" y="123"/>
                      <a:pt x="54" y="137"/>
                      <a:pt x="54" y="137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75" y="141"/>
                      <a:pt x="75" y="141"/>
                      <a:pt x="75" y="141"/>
                    </a:cubicBezTo>
                    <a:cubicBezTo>
                      <a:pt x="78" y="148"/>
                      <a:pt x="78" y="148"/>
                      <a:pt x="78" y="148"/>
                    </a:cubicBezTo>
                    <a:cubicBezTo>
                      <a:pt x="106" y="145"/>
                      <a:pt x="106" y="145"/>
                      <a:pt x="106" y="145"/>
                    </a:cubicBezTo>
                    <a:cubicBezTo>
                      <a:pt x="112" y="139"/>
                      <a:pt x="112" y="139"/>
                      <a:pt x="112" y="139"/>
                    </a:cubicBezTo>
                    <a:cubicBezTo>
                      <a:pt x="115" y="140"/>
                      <a:pt x="115" y="140"/>
                      <a:pt x="115" y="140"/>
                    </a:cubicBezTo>
                    <a:cubicBezTo>
                      <a:pt x="118" y="136"/>
                      <a:pt x="118" y="136"/>
                      <a:pt x="118" y="136"/>
                    </a:cubicBezTo>
                    <a:cubicBezTo>
                      <a:pt x="133" y="136"/>
                      <a:pt x="133" y="136"/>
                      <a:pt x="133" y="136"/>
                    </a:cubicBezTo>
                    <a:cubicBezTo>
                      <a:pt x="133" y="136"/>
                      <a:pt x="142" y="131"/>
                      <a:pt x="145" y="125"/>
                    </a:cubicBezTo>
                    <a:cubicBezTo>
                      <a:pt x="148" y="119"/>
                      <a:pt x="163" y="125"/>
                      <a:pt x="163" y="125"/>
                    </a:cubicBezTo>
                    <a:cubicBezTo>
                      <a:pt x="176" y="131"/>
                      <a:pt x="176" y="131"/>
                      <a:pt x="176" y="131"/>
                    </a:cubicBezTo>
                    <a:cubicBezTo>
                      <a:pt x="192" y="127"/>
                      <a:pt x="192" y="127"/>
                      <a:pt x="192" y="127"/>
                    </a:cubicBezTo>
                    <a:cubicBezTo>
                      <a:pt x="194" y="118"/>
                      <a:pt x="194" y="118"/>
                      <a:pt x="194" y="118"/>
                    </a:cubicBezTo>
                    <a:cubicBezTo>
                      <a:pt x="205" y="120"/>
                      <a:pt x="205" y="120"/>
                      <a:pt x="205" y="120"/>
                    </a:cubicBezTo>
                    <a:cubicBezTo>
                      <a:pt x="205" y="120"/>
                      <a:pt x="215" y="116"/>
                      <a:pt x="221" y="110"/>
                    </a:cubicBezTo>
                    <a:cubicBezTo>
                      <a:pt x="227" y="104"/>
                      <a:pt x="222" y="96"/>
                      <a:pt x="222" y="96"/>
                    </a:cubicBezTo>
                    <a:cubicBezTo>
                      <a:pt x="222" y="96"/>
                      <a:pt x="228" y="88"/>
                      <a:pt x="238" y="83"/>
                    </a:cubicBezTo>
                    <a:cubicBezTo>
                      <a:pt x="248" y="78"/>
                      <a:pt x="245" y="66"/>
                      <a:pt x="245" y="66"/>
                    </a:cubicBezTo>
                    <a:cubicBezTo>
                      <a:pt x="245" y="66"/>
                      <a:pt x="245" y="54"/>
                      <a:pt x="246" y="48"/>
                    </a:cubicBezTo>
                    <a:cubicBezTo>
                      <a:pt x="247" y="42"/>
                      <a:pt x="256" y="42"/>
                      <a:pt x="266" y="41"/>
                    </a:cubicBezTo>
                    <a:cubicBezTo>
                      <a:pt x="276" y="40"/>
                      <a:pt x="286" y="27"/>
                      <a:pt x="286" y="27"/>
                    </a:cubicBezTo>
                    <a:cubicBezTo>
                      <a:pt x="286" y="27"/>
                      <a:pt x="270" y="20"/>
                      <a:pt x="264" y="19"/>
                    </a:cubicBezTo>
                    <a:cubicBezTo>
                      <a:pt x="258" y="18"/>
                      <a:pt x="256" y="8"/>
                      <a:pt x="248" y="6"/>
                    </a:cubicBezTo>
                    <a:cubicBezTo>
                      <a:pt x="240" y="4"/>
                      <a:pt x="219" y="10"/>
                      <a:pt x="219" y="10"/>
                    </a:cubicBezTo>
                    <a:cubicBezTo>
                      <a:pt x="219" y="10"/>
                      <a:pt x="218" y="0"/>
                      <a:pt x="213" y="0"/>
                    </a:cubicBezTo>
                    <a:cubicBezTo>
                      <a:pt x="208" y="0"/>
                      <a:pt x="208" y="11"/>
                      <a:pt x="208" y="11"/>
                    </a:cubicBezTo>
                    <a:cubicBezTo>
                      <a:pt x="199" y="10"/>
                      <a:pt x="199" y="10"/>
                      <a:pt x="199" y="10"/>
                    </a:cubicBezTo>
                    <a:cubicBezTo>
                      <a:pt x="196" y="0"/>
                      <a:pt x="196" y="0"/>
                      <a:pt x="196" y="0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172" y="13"/>
                      <a:pt x="169" y="16"/>
                    </a:cubicBezTo>
                    <a:cubicBezTo>
                      <a:pt x="166" y="19"/>
                      <a:pt x="143" y="20"/>
                      <a:pt x="143" y="20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12" y="25"/>
                      <a:pt x="112" y="25"/>
                      <a:pt x="112" y="25"/>
                    </a:cubicBezTo>
                    <a:cubicBezTo>
                      <a:pt x="106" y="41"/>
                      <a:pt x="106" y="41"/>
                      <a:pt x="106" y="41"/>
                    </a:cubicBezTo>
                    <a:cubicBezTo>
                      <a:pt x="106" y="41"/>
                      <a:pt x="82" y="43"/>
                      <a:pt x="65" y="44"/>
                    </a:cubicBezTo>
                    <a:cubicBezTo>
                      <a:pt x="48" y="45"/>
                      <a:pt x="45" y="28"/>
                      <a:pt x="45" y="28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1" y="39"/>
                      <a:pt x="31" y="43"/>
                      <a:pt x="31" y="43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68" name="Textfeld 67">
                <a:extLst>
                  <a:ext uri="{FF2B5EF4-FFF2-40B4-BE49-F238E27FC236}">
                    <a16:creationId xmlns:a16="http://schemas.microsoft.com/office/drawing/2014/main" id="{7A0F1C24-C150-0734-1352-7A87D484519B}"/>
                  </a:ext>
                </a:extLst>
              </p:cNvPr>
              <p:cNvSpPr txBox="1"/>
              <p:nvPr/>
            </p:nvSpPr>
            <p:spPr>
              <a:xfrm>
                <a:off x="5867186" y="3630305"/>
                <a:ext cx="597822" cy="262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>
                    <a:solidFill>
                      <a:srgbClr val="FFFFFF"/>
                    </a:solidFill>
                  </a:rPr>
                  <a:t>HUN</a:t>
                </a:r>
              </a:p>
            </p:txBody>
          </p:sp>
        </p:grpSp>
        <p:grpSp>
          <p:nvGrpSpPr>
            <p:cNvPr id="13" name="SK">
              <a:extLst>
                <a:ext uri="{FF2B5EF4-FFF2-40B4-BE49-F238E27FC236}">
                  <a16:creationId xmlns:a16="http://schemas.microsoft.com/office/drawing/2014/main" id="{5775B7E4-FC1D-3368-AB1A-F81227D206BA}"/>
                </a:ext>
              </a:extLst>
            </p:cNvPr>
            <p:cNvGrpSpPr/>
            <p:nvPr/>
          </p:nvGrpSpPr>
          <p:grpSpPr>
            <a:xfrm>
              <a:off x="5595198" y="3092287"/>
              <a:ext cx="1280164" cy="496524"/>
              <a:chOff x="5595198" y="3092287"/>
              <a:chExt cx="1280164" cy="496524"/>
            </a:xfrm>
          </p:grpSpPr>
          <p:sp>
            <p:nvSpPr>
              <p:cNvPr id="65" name="Freeform 177">
                <a:extLst>
                  <a:ext uri="{FF2B5EF4-FFF2-40B4-BE49-F238E27FC236}">
                    <a16:creationId xmlns:a16="http://schemas.microsoft.com/office/drawing/2014/main" id="{05693A70-88B2-2567-4473-54E3CF35C1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5198" y="3092287"/>
                <a:ext cx="1280164" cy="496524"/>
              </a:xfrm>
              <a:custGeom>
                <a:avLst/>
                <a:gdLst>
                  <a:gd name="T0" fmla="*/ 233 w 239"/>
                  <a:gd name="T1" fmla="*/ 23 h 98"/>
                  <a:gd name="T2" fmla="*/ 214 w 239"/>
                  <a:gd name="T3" fmla="*/ 19 h 98"/>
                  <a:gd name="T4" fmla="*/ 194 w 239"/>
                  <a:gd name="T5" fmla="*/ 6 h 98"/>
                  <a:gd name="T6" fmla="*/ 170 w 239"/>
                  <a:gd name="T7" fmla="*/ 14 h 98"/>
                  <a:gd name="T8" fmla="*/ 159 w 239"/>
                  <a:gd name="T9" fmla="*/ 10 h 98"/>
                  <a:gd name="T10" fmla="*/ 140 w 239"/>
                  <a:gd name="T11" fmla="*/ 9 h 98"/>
                  <a:gd name="T12" fmla="*/ 132 w 239"/>
                  <a:gd name="T13" fmla="*/ 18 h 98"/>
                  <a:gd name="T14" fmla="*/ 126 w 239"/>
                  <a:gd name="T15" fmla="*/ 11 h 98"/>
                  <a:gd name="T16" fmla="*/ 119 w 239"/>
                  <a:gd name="T17" fmla="*/ 11 h 98"/>
                  <a:gd name="T18" fmla="*/ 111 w 239"/>
                  <a:gd name="T19" fmla="*/ 2 h 98"/>
                  <a:gd name="T20" fmla="*/ 91 w 239"/>
                  <a:gd name="T21" fmla="*/ 8 h 98"/>
                  <a:gd name="T22" fmla="*/ 83 w 239"/>
                  <a:gd name="T23" fmla="*/ 2 h 98"/>
                  <a:gd name="T24" fmla="*/ 72 w 239"/>
                  <a:gd name="T25" fmla="*/ 9 h 98"/>
                  <a:gd name="T26" fmla="*/ 58 w 239"/>
                  <a:gd name="T27" fmla="*/ 15 h 98"/>
                  <a:gd name="T28" fmla="*/ 58 w 239"/>
                  <a:gd name="T29" fmla="*/ 28 h 98"/>
                  <a:gd name="T30" fmla="*/ 36 w 239"/>
                  <a:gd name="T31" fmla="*/ 40 h 98"/>
                  <a:gd name="T32" fmla="*/ 24 w 239"/>
                  <a:gd name="T33" fmla="*/ 39 h 98"/>
                  <a:gd name="T34" fmla="*/ 12 w 239"/>
                  <a:gd name="T35" fmla="*/ 41 h 98"/>
                  <a:gd name="T36" fmla="*/ 3 w 239"/>
                  <a:gd name="T37" fmla="*/ 46 h 98"/>
                  <a:gd name="T38" fmla="*/ 1 w 239"/>
                  <a:gd name="T39" fmla="*/ 60 h 98"/>
                  <a:gd name="T40" fmla="*/ 0 w 239"/>
                  <a:gd name="T41" fmla="*/ 70 h 98"/>
                  <a:gd name="T42" fmla="*/ 7 w 239"/>
                  <a:gd name="T43" fmla="*/ 75 h 98"/>
                  <a:gd name="T44" fmla="*/ 7 w 239"/>
                  <a:gd name="T45" fmla="*/ 87 h 98"/>
                  <a:gd name="T46" fmla="*/ 7 w 239"/>
                  <a:gd name="T47" fmla="*/ 87 h 98"/>
                  <a:gd name="T48" fmla="*/ 13 w 239"/>
                  <a:gd name="T49" fmla="*/ 92 h 98"/>
                  <a:gd name="T50" fmla="*/ 20 w 239"/>
                  <a:gd name="T51" fmla="*/ 81 h 98"/>
                  <a:gd name="T52" fmla="*/ 40 w 239"/>
                  <a:gd name="T53" fmla="*/ 97 h 98"/>
                  <a:gd name="T54" fmla="*/ 81 w 239"/>
                  <a:gd name="T55" fmla="*/ 94 h 98"/>
                  <a:gd name="T56" fmla="*/ 87 w 239"/>
                  <a:gd name="T57" fmla="*/ 78 h 98"/>
                  <a:gd name="T58" fmla="*/ 111 w 239"/>
                  <a:gd name="T59" fmla="*/ 81 h 98"/>
                  <a:gd name="T60" fmla="*/ 118 w 239"/>
                  <a:gd name="T61" fmla="*/ 73 h 98"/>
                  <a:gd name="T62" fmla="*/ 144 w 239"/>
                  <a:gd name="T63" fmla="*/ 69 h 98"/>
                  <a:gd name="T64" fmla="*/ 155 w 239"/>
                  <a:gd name="T65" fmla="*/ 53 h 98"/>
                  <a:gd name="T66" fmla="*/ 171 w 239"/>
                  <a:gd name="T67" fmla="*/ 53 h 98"/>
                  <a:gd name="T68" fmla="*/ 174 w 239"/>
                  <a:gd name="T69" fmla="*/ 63 h 98"/>
                  <a:gd name="T70" fmla="*/ 183 w 239"/>
                  <a:gd name="T71" fmla="*/ 64 h 98"/>
                  <a:gd name="T72" fmla="*/ 188 w 239"/>
                  <a:gd name="T73" fmla="*/ 53 h 98"/>
                  <a:gd name="T74" fmla="*/ 194 w 239"/>
                  <a:gd name="T75" fmla="*/ 63 h 98"/>
                  <a:gd name="T76" fmla="*/ 223 w 239"/>
                  <a:gd name="T77" fmla="*/ 59 h 98"/>
                  <a:gd name="T78" fmla="*/ 223 w 239"/>
                  <a:gd name="T79" fmla="*/ 59 h 98"/>
                  <a:gd name="T80" fmla="*/ 224 w 239"/>
                  <a:gd name="T81" fmla="*/ 51 h 98"/>
                  <a:gd name="T82" fmla="*/ 234 w 239"/>
                  <a:gd name="T83" fmla="*/ 43 h 98"/>
                  <a:gd name="T84" fmla="*/ 237 w 239"/>
                  <a:gd name="T85" fmla="*/ 30 h 98"/>
                  <a:gd name="T86" fmla="*/ 233 w 239"/>
                  <a:gd name="T87" fmla="*/ 2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9" h="98">
                    <a:moveTo>
                      <a:pt x="233" y="23"/>
                    </a:moveTo>
                    <a:cubicBezTo>
                      <a:pt x="227" y="23"/>
                      <a:pt x="221" y="25"/>
                      <a:pt x="214" y="19"/>
                    </a:cubicBezTo>
                    <a:cubicBezTo>
                      <a:pt x="207" y="13"/>
                      <a:pt x="208" y="6"/>
                      <a:pt x="194" y="6"/>
                    </a:cubicBezTo>
                    <a:cubicBezTo>
                      <a:pt x="180" y="6"/>
                      <a:pt x="175" y="14"/>
                      <a:pt x="170" y="14"/>
                    </a:cubicBezTo>
                    <a:cubicBezTo>
                      <a:pt x="165" y="14"/>
                      <a:pt x="159" y="10"/>
                      <a:pt x="159" y="10"/>
                    </a:cubicBezTo>
                    <a:cubicBezTo>
                      <a:pt x="140" y="9"/>
                      <a:pt x="140" y="9"/>
                      <a:pt x="140" y="9"/>
                    </a:cubicBezTo>
                    <a:cubicBezTo>
                      <a:pt x="140" y="9"/>
                      <a:pt x="141" y="18"/>
                      <a:pt x="132" y="18"/>
                    </a:cubicBezTo>
                    <a:cubicBezTo>
                      <a:pt x="123" y="18"/>
                      <a:pt x="126" y="11"/>
                      <a:pt x="126" y="1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1"/>
                      <a:pt x="118" y="4"/>
                      <a:pt x="111" y="2"/>
                    </a:cubicBezTo>
                    <a:cubicBezTo>
                      <a:pt x="104" y="0"/>
                      <a:pt x="94" y="8"/>
                      <a:pt x="91" y="8"/>
                    </a:cubicBezTo>
                    <a:cubicBezTo>
                      <a:pt x="89" y="8"/>
                      <a:pt x="86" y="5"/>
                      <a:pt x="83" y="2"/>
                    </a:cubicBezTo>
                    <a:cubicBezTo>
                      <a:pt x="72" y="9"/>
                      <a:pt x="72" y="9"/>
                      <a:pt x="72" y="9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8" y="28"/>
                      <a:pt x="43" y="35"/>
                      <a:pt x="36" y="40"/>
                    </a:cubicBezTo>
                    <a:cubicBezTo>
                      <a:pt x="31" y="43"/>
                      <a:pt x="25" y="41"/>
                      <a:pt x="24" y="39"/>
                    </a:cubicBezTo>
                    <a:cubicBezTo>
                      <a:pt x="21" y="40"/>
                      <a:pt x="15" y="40"/>
                      <a:pt x="12" y="41"/>
                    </a:cubicBezTo>
                    <a:cubicBezTo>
                      <a:pt x="8" y="42"/>
                      <a:pt x="3" y="46"/>
                      <a:pt x="3" y="46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6" y="69"/>
                      <a:pt x="7" y="75"/>
                    </a:cubicBezTo>
                    <a:cubicBezTo>
                      <a:pt x="7" y="78"/>
                      <a:pt x="7" y="83"/>
                      <a:pt x="7" y="87"/>
                    </a:cubicBezTo>
                    <a:cubicBezTo>
                      <a:pt x="7" y="87"/>
                      <a:pt x="7" y="87"/>
                      <a:pt x="7" y="87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20" y="81"/>
                      <a:pt x="23" y="98"/>
                      <a:pt x="40" y="97"/>
                    </a:cubicBezTo>
                    <a:cubicBezTo>
                      <a:pt x="57" y="96"/>
                      <a:pt x="81" y="94"/>
                      <a:pt x="81" y="94"/>
                    </a:cubicBezTo>
                    <a:cubicBezTo>
                      <a:pt x="87" y="78"/>
                      <a:pt x="87" y="78"/>
                      <a:pt x="87" y="78"/>
                    </a:cubicBezTo>
                    <a:cubicBezTo>
                      <a:pt x="111" y="81"/>
                      <a:pt x="111" y="81"/>
                      <a:pt x="111" y="81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41" y="72"/>
                      <a:pt x="144" y="69"/>
                    </a:cubicBezTo>
                    <a:cubicBezTo>
                      <a:pt x="147" y="66"/>
                      <a:pt x="155" y="53"/>
                      <a:pt x="155" y="53"/>
                    </a:cubicBezTo>
                    <a:cubicBezTo>
                      <a:pt x="171" y="53"/>
                      <a:pt x="171" y="53"/>
                      <a:pt x="171" y="53"/>
                    </a:cubicBezTo>
                    <a:cubicBezTo>
                      <a:pt x="174" y="63"/>
                      <a:pt x="174" y="63"/>
                      <a:pt x="174" y="63"/>
                    </a:cubicBezTo>
                    <a:cubicBezTo>
                      <a:pt x="183" y="64"/>
                      <a:pt x="183" y="64"/>
                      <a:pt x="183" y="64"/>
                    </a:cubicBezTo>
                    <a:cubicBezTo>
                      <a:pt x="183" y="64"/>
                      <a:pt x="183" y="53"/>
                      <a:pt x="188" y="53"/>
                    </a:cubicBezTo>
                    <a:cubicBezTo>
                      <a:pt x="193" y="53"/>
                      <a:pt x="194" y="63"/>
                      <a:pt x="194" y="63"/>
                    </a:cubicBezTo>
                    <a:cubicBezTo>
                      <a:pt x="194" y="63"/>
                      <a:pt x="215" y="57"/>
                      <a:pt x="223" y="59"/>
                    </a:cubicBezTo>
                    <a:cubicBezTo>
                      <a:pt x="223" y="59"/>
                      <a:pt x="223" y="59"/>
                      <a:pt x="223" y="59"/>
                    </a:cubicBezTo>
                    <a:cubicBezTo>
                      <a:pt x="224" y="51"/>
                      <a:pt x="224" y="51"/>
                      <a:pt x="224" y="51"/>
                    </a:cubicBezTo>
                    <a:cubicBezTo>
                      <a:pt x="224" y="51"/>
                      <a:pt x="232" y="49"/>
                      <a:pt x="234" y="43"/>
                    </a:cubicBezTo>
                    <a:cubicBezTo>
                      <a:pt x="236" y="37"/>
                      <a:pt x="237" y="30"/>
                      <a:pt x="237" y="30"/>
                    </a:cubicBezTo>
                    <a:cubicBezTo>
                      <a:pt x="237" y="30"/>
                      <a:pt x="239" y="23"/>
                      <a:pt x="233" y="23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F6CC9343-2572-C8FC-BB15-8E645830BAA0}"/>
                  </a:ext>
                </a:extLst>
              </p:cNvPr>
              <p:cNvSpPr txBox="1"/>
              <p:nvPr/>
            </p:nvSpPr>
            <p:spPr>
              <a:xfrm>
                <a:off x="5895309" y="3171873"/>
                <a:ext cx="627713" cy="262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>
                    <a:solidFill>
                      <a:srgbClr val="FFFFFF"/>
                    </a:solidFill>
                  </a:rPr>
                  <a:t>SVK</a:t>
                </a:r>
              </a:p>
            </p:txBody>
          </p:sp>
        </p:grpSp>
        <p:sp>
          <p:nvSpPr>
            <p:cNvPr id="14" name="Freeform 176">
              <a:extLst>
                <a:ext uri="{FF2B5EF4-FFF2-40B4-BE49-F238E27FC236}">
                  <a16:creationId xmlns:a16="http://schemas.microsoft.com/office/drawing/2014/main" id="{CBF76321-BBA0-25EF-A62A-AF73263A7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1120" y="3782250"/>
              <a:ext cx="762338" cy="391993"/>
            </a:xfrm>
            <a:custGeom>
              <a:avLst/>
              <a:gdLst>
                <a:gd name="T0" fmla="*/ 18 w 138"/>
                <a:gd name="T1" fmla="*/ 80 h 80"/>
                <a:gd name="T2" fmla="*/ 27 w 138"/>
                <a:gd name="T3" fmla="*/ 79 h 80"/>
                <a:gd name="T4" fmla="*/ 29 w 138"/>
                <a:gd name="T5" fmla="*/ 70 h 80"/>
                <a:gd name="T6" fmla="*/ 35 w 138"/>
                <a:gd name="T7" fmla="*/ 76 h 80"/>
                <a:gd name="T8" fmla="*/ 47 w 138"/>
                <a:gd name="T9" fmla="*/ 75 h 80"/>
                <a:gd name="T10" fmla="*/ 53 w 138"/>
                <a:gd name="T11" fmla="*/ 67 h 80"/>
                <a:gd name="T12" fmla="*/ 59 w 138"/>
                <a:gd name="T13" fmla="*/ 75 h 80"/>
                <a:gd name="T14" fmla="*/ 72 w 138"/>
                <a:gd name="T15" fmla="*/ 75 h 80"/>
                <a:gd name="T16" fmla="*/ 82 w 138"/>
                <a:gd name="T17" fmla="*/ 75 h 80"/>
                <a:gd name="T18" fmla="*/ 83 w 138"/>
                <a:gd name="T19" fmla="*/ 62 h 80"/>
                <a:gd name="T20" fmla="*/ 93 w 138"/>
                <a:gd name="T21" fmla="*/ 61 h 80"/>
                <a:gd name="T22" fmla="*/ 100 w 138"/>
                <a:gd name="T23" fmla="*/ 53 h 80"/>
                <a:gd name="T24" fmla="*/ 97 w 138"/>
                <a:gd name="T25" fmla="*/ 40 h 80"/>
                <a:gd name="T26" fmla="*/ 106 w 138"/>
                <a:gd name="T27" fmla="*/ 36 h 80"/>
                <a:gd name="T28" fmla="*/ 122 w 138"/>
                <a:gd name="T29" fmla="*/ 32 h 80"/>
                <a:gd name="T30" fmla="*/ 125 w 138"/>
                <a:gd name="T31" fmla="*/ 24 h 80"/>
                <a:gd name="T32" fmla="*/ 138 w 138"/>
                <a:gd name="T33" fmla="*/ 22 h 80"/>
                <a:gd name="T34" fmla="*/ 128 w 138"/>
                <a:gd name="T35" fmla="*/ 15 h 80"/>
                <a:gd name="T36" fmla="*/ 125 w 138"/>
                <a:gd name="T37" fmla="*/ 5 h 80"/>
                <a:gd name="T38" fmla="*/ 118 w 138"/>
                <a:gd name="T39" fmla="*/ 0 h 80"/>
                <a:gd name="T40" fmla="*/ 115 w 138"/>
                <a:gd name="T41" fmla="*/ 8 h 80"/>
                <a:gd name="T42" fmla="*/ 113 w 138"/>
                <a:gd name="T43" fmla="*/ 20 h 80"/>
                <a:gd name="T44" fmla="*/ 97 w 138"/>
                <a:gd name="T45" fmla="*/ 15 h 80"/>
                <a:gd name="T46" fmla="*/ 90 w 138"/>
                <a:gd name="T47" fmla="*/ 19 h 80"/>
                <a:gd name="T48" fmla="*/ 57 w 138"/>
                <a:gd name="T49" fmla="*/ 18 h 80"/>
                <a:gd name="T50" fmla="*/ 50 w 138"/>
                <a:gd name="T51" fmla="*/ 27 h 80"/>
                <a:gd name="T52" fmla="*/ 35 w 138"/>
                <a:gd name="T53" fmla="*/ 25 h 80"/>
                <a:gd name="T54" fmla="*/ 26 w 138"/>
                <a:gd name="T55" fmla="*/ 21 h 80"/>
                <a:gd name="T56" fmla="*/ 14 w 138"/>
                <a:gd name="T57" fmla="*/ 25 h 80"/>
                <a:gd name="T58" fmla="*/ 5 w 138"/>
                <a:gd name="T59" fmla="*/ 25 h 80"/>
                <a:gd name="T60" fmla="*/ 0 w 138"/>
                <a:gd name="T61" fmla="*/ 34 h 80"/>
                <a:gd name="T62" fmla="*/ 8 w 138"/>
                <a:gd name="T63" fmla="*/ 37 h 80"/>
                <a:gd name="T64" fmla="*/ 3 w 138"/>
                <a:gd name="T65" fmla="*/ 62 h 80"/>
                <a:gd name="T66" fmla="*/ 23 w 138"/>
                <a:gd name="T67" fmla="*/ 70 h 80"/>
                <a:gd name="T68" fmla="*/ 18 w 138"/>
                <a:gd name="T6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8" h="80">
                  <a:moveTo>
                    <a:pt x="18" y="80"/>
                  </a:moveTo>
                  <a:cubicBezTo>
                    <a:pt x="27" y="79"/>
                    <a:pt x="27" y="79"/>
                    <a:pt x="27" y="79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7"/>
                    <a:pt x="53" y="74"/>
                    <a:pt x="59" y="75"/>
                  </a:cubicBezTo>
                  <a:cubicBezTo>
                    <a:pt x="65" y="76"/>
                    <a:pt x="72" y="75"/>
                    <a:pt x="72" y="75"/>
                  </a:cubicBezTo>
                  <a:cubicBezTo>
                    <a:pt x="72" y="75"/>
                    <a:pt x="77" y="77"/>
                    <a:pt x="82" y="75"/>
                  </a:cubicBezTo>
                  <a:cubicBezTo>
                    <a:pt x="87" y="73"/>
                    <a:pt x="83" y="62"/>
                    <a:pt x="83" y="62"/>
                  </a:cubicBezTo>
                  <a:cubicBezTo>
                    <a:pt x="93" y="61"/>
                    <a:pt x="93" y="61"/>
                    <a:pt x="93" y="61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3"/>
                    <a:pt x="97" y="44"/>
                    <a:pt x="97" y="40"/>
                  </a:cubicBezTo>
                  <a:cubicBezTo>
                    <a:pt x="97" y="36"/>
                    <a:pt x="106" y="36"/>
                    <a:pt x="106" y="36"/>
                  </a:cubicBezTo>
                  <a:cubicBezTo>
                    <a:pt x="106" y="36"/>
                    <a:pt x="116" y="36"/>
                    <a:pt x="122" y="32"/>
                  </a:cubicBezTo>
                  <a:cubicBezTo>
                    <a:pt x="128" y="28"/>
                    <a:pt x="125" y="24"/>
                    <a:pt x="125" y="24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28" y="15"/>
                    <a:pt x="128" y="15"/>
                    <a:pt x="128" y="1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8"/>
                    <a:pt x="57" y="27"/>
                    <a:pt x="50" y="27"/>
                  </a:cubicBezTo>
                  <a:cubicBezTo>
                    <a:pt x="43" y="27"/>
                    <a:pt x="35" y="25"/>
                    <a:pt x="35" y="25"/>
                  </a:cubicBezTo>
                  <a:cubicBezTo>
                    <a:pt x="35" y="25"/>
                    <a:pt x="29" y="21"/>
                    <a:pt x="26" y="21"/>
                  </a:cubicBezTo>
                  <a:cubicBezTo>
                    <a:pt x="23" y="21"/>
                    <a:pt x="14" y="25"/>
                    <a:pt x="1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30"/>
                    <a:pt x="0" y="34"/>
                    <a:pt x="0" y="34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3" y="62"/>
                    <a:pt x="26" y="66"/>
                    <a:pt x="23" y="70"/>
                  </a:cubicBezTo>
                  <a:cubicBezTo>
                    <a:pt x="22" y="72"/>
                    <a:pt x="20" y="76"/>
                    <a:pt x="18" y="8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hr-HR" sz="1100" b="1" dirty="0">
                <a:solidFill>
                  <a:srgbClr val="FFFFFF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hr-HR" sz="1000" b="1" dirty="0">
                  <a:solidFill>
                    <a:srgbClr val="FFFFFF"/>
                  </a:solidFill>
                </a:rPr>
                <a:t>SI</a:t>
              </a:r>
              <a:endParaRPr lang="de-AT" sz="1000" b="1" dirty="0">
                <a:solidFill>
                  <a:srgbClr val="FFFFFF"/>
                </a:solidFill>
              </a:endParaRPr>
            </a:p>
          </p:txBody>
        </p:sp>
        <p:grpSp>
          <p:nvGrpSpPr>
            <p:cNvPr id="15" name="HR">
              <a:extLst>
                <a:ext uri="{FF2B5EF4-FFF2-40B4-BE49-F238E27FC236}">
                  <a16:creationId xmlns:a16="http://schemas.microsoft.com/office/drawing/2014/main" id="{817D6BF1-C36E-8EB8-BBE9-7EF09D2954A5}"/>
                </a:ext>
              </a:extLst>
            </p:cNvPr>
            <p:cNvGrpSpPr/>
            <p:nvPr/>
          </p:nvGrpSpPr>
          <p:grpSpPr>
            <a:xfrm>
              <a:off x="4893435" y="3883882"/>
              <a:ext cx="1352078" cy="940782"/>
              <a:chOff x="4893435" y="3883882"/>
              <a:chExt cx="1352078" cy="940782"/>
            </a:xfrm>
          </p:grpSpPr>
          <p:sp>
            <p:nvSpPr>
              <p:cNvPr id="63" name="Freeform 165">
                <a:extLst>
                  <a:ext uri="{FF2B5EF4-FFF2-40B4-BE49-F238E27FC236}">
                    <a16:creationId xmlns:a16="http://schemas.microsoft.com/office/drawing/2014/main" id="{44E02FE2-9FDE-EC43-C3C0-3051E2366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3435" y="3883882"/>
                <a:ext cx="1352078" cy="940782"/>
              </a:xfrm>
              <a:custGeom>
                <a:avLst/>
                <a:gdLst>
                  <a:gd name="T0" fmla="*/ 232 w 246"/>
                  <a:gd name="T1" fmla="*/ 77 h 186"/>
                  <a:gd name="T2" fmla="*/ 228 w 246"/>
                  <a:gd name="T3" fmla="*/ 65 h 186"/>
                  <a:gd name="T4" fmla="*/ 226 w 246"/>
                  <a:gd name="T5" fmla="*/ 52 h 186"/>
                  <a:gd name="T6" fmla="*/ 217 w 246"/>
                  <a:gd name="T7" fmla="*/ 32 h 186"/>
                  <a:gd name="T8" fmla="*/ 183 w 246"/>
                  <a:gd name="T9" fmla="*/ 41 h 186"/>
                  <a:gd name="T10" fmla="*/ 168 w 246"/>
                  <a:gd name="T11" fmla="*/ 34 h 186"/>
                  <a:gd name="T12" fmla="*/ 139 w 246"/>
                  <a:gd name="T13" fmla="*/ 13 h 186"/>
                  <a:gd name="T14" fmla="*/ 112 w 246"/>
                  <a:gd name="T15" fmla="*/ 2 h 186"/>
                  <a:gd name="T16" fmla="*/ 93 w 246"/>
                  <a:gd name="T17" fmla="*/ 14 h 186"/>
                  <a:gd name="T18" fmla="*/ 87 w 246"/>
                  <a:gd name="T19" fmla="*/ 31 h 186"/>
                  <a:gd name="T20" fmla="*/ 70 w 246"/>
                  <a:gd name="T21" fmla="*/ 40 h 186"/>
                  <a:gd name="T22" fmla="*/ 59 w 246"/>
                  <a:gd name="T23" fmla="*/ 53 h 186"/>
                  <a:gd name="T24" fmla="*/ 40 w 246"/>
                  <a:gd name="T25" fmla="*/ 45 h 186"/>
                  <a:gd name="T26" fmla="*/ 22 w 246"/>
                  <a:gd name="T27" fmla="*/ 54 h 186"/>
                  <a:gd name="T28" fmla="*/ 14 w 246"/>
                  <a:gd name="T29" fmla="*/ 57 h 186"/>
                  <a:gd name="T30" fmla="*/ 1 w 246"/>
                  <a:gd name="T31" fmla="*/ 67 h 186"/>
                  <a:gd name="T32" fmla="*/ 31 w 246"/>
                  <a:gd name="T33" fmla="*/ 70 h 186"/>
                  <a:gd name="T34" fmla="*/ 54 w 246"/>
                  <a:gd name="T35" fmla="*/ 87 h 186"/>
                  <a:gd name="T36" fmla="*/ 68 w 246"/>
                  <a:gd name="T37" fmla="*/ 123 h 186"/>
                  <a:gd name="T38" fmla="*/ 98 w 246"/>
                  <a:gd name="T39" fmla="*/ 161 h 186"/>
                  <a:gd name="T40" fmla="*/ 146 w 246"/>
                  <a:gd name="T41" fmla="*/ 171 h 186"/>
                  <a:gd name="T42" fmla="*/ 165 w 246"/>
                  <a:gd name="T43" fmla="*/ 186 h 186"/>
                  <a:gd name="T44" fmla="*/ 131 w 246"/>
                  <a:gd name="T45" fmla="*/ 146 h 186"/>
                  <a:gd name="T46" fmla="*/ 110 w 246"/>
                  <a:gd name="T47" fmla="*/ 123 h 186"/>
                  <a:gd name="T48" fmla="*/ 102 w 246"/>
                  <a:gd name="T49" fmla="*/ 105 h 186"/>
                  <a:gd name="T50" fmla="*/ 91 w 246"/>
                  <a:gd name="T51" fmla="*/ 93 h 186"/>
                  <a:gd name="T52" fmla="*/ 93 w 246"/>
                  <a:gd name="T53" fmla="*/ 81 h 186"/>
                  <a:gd name="T54" fmla="*/ 112 w 246"/>
                  <a:gd name="T55" fmla="*/ 74 h 186"/>
                  <a:gd name="T56" fmla="*/ 142 w 246"/>
                  <a:gd name="T57" fmla="*/ 68 h 186"/>
                  <a:gd name="T58" fmla="*/ 164 w 246"/>
                  <a:gd name="T59" fmla="*/ 71 h 186"/>
                  <a:gd name="T60" fmla="*/ 193 w 246"/>
                  <a:gd name="T61" fmla="*/ 73 h 186"/>
                  <a:gd name="T62" fmla="*/ 220 w 246"/>
                  <a:gd name="T63" fmla="*/ 8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86">
                    <a:moveTo>
                      <a:pt x="230" y="84"/>
                    </a:moveTo>
                    <a:cubicBezTo>
                      <a:pt x="232" y="77"/>
                      <a:pt x="232" y="77"/>
                      <a:pt x="232" y="77"/>
                    </a:cubicBezTo>
                    <a:cubicBezTo>
                      <a:pt x="232" y="77"/>
                      <a:pt x="246" y="74"/>
                      <a:pt x="245" y="71"/>
                    </a:cubicBezTo>
                    <a:cubicBezTo>
                      <a:pt x="244" y="68"/>
                      <a:pt x="228" y="65"/>
                      <a:pt x="228" y="65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52"/>
                      <a:pt x="226" y="52"/>
                      <a:pt x="226" y="52"/>
                    </a:cubicBezTo>
                    <a:cubicBezTo>
                      <a:pt x="222" y="34"/>
                      <a:pt x="222" y="34"/>
                      <a:pt x="222" y="34"/>
                    </a:cubicBezTo>
                    <a:cubicBezTo>
                      <a:pt x="217" y="32"/>
                      <a:pt x="217" y="32"/>
                      <a:pt x="217" y="32"/>
                    </a:cubicBezTo>
                    <a:cubicBezTo>
                      <a:pt x="211" y="38"/>
                      <a:pt x="211" y="38"/>
                      <a:pt x="211" y="38"/>
                    </a:cubicBezTo>
                    <a:cubicBezTo>
                      <a:pt x="183" y="41"/>
                      <a:pt x="183" y="41"/>
                      <a:pt x="183" y="41"/>
                    </a:cubicBezTo>
                    <a:cubicBezTo>
                      <a:pt x="180" y="34"/>
                      <a:pt x="180" y="34"/>
                      <a:pt x="180" y="34"/>
                    </a:cubicBezTo>
                    <a:cubicBezTo>
                      <a:pt x="168" y="34"/>
                      <a:pt x="168" y="34"/>
                      <a:pt x="168" y="34"/>
                    </a:cubicBezTo>
                    <a:cubicBezTo>
                      <a:pt x="159" y="30"/>
                      <a:pt x="159" y="30"/>
                      <a:pt x="159" y="30"/>
                    </a:cubicBezTo>
                    <a:cubicBezTo>
                      <a:pt x="159" y="30"/>
                      <a:pt x="141" y="16"/>
                      <a:pt x="139" y="13"/>
                    </a:cubicBezTo>
                    <a:cubicBezTo>
                      <a:pt x="137" y="10"/>
                      <a:pt x="125" y="0"/>
                      <a:pt x="125" y="0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2" y="2"/>
                      <a:pt x="115" y="6"/>
                      <a:pt x="109" y="10"/>
                    </a:cubicBezTo>
                    <a:cubicBezTo>
                      <a:pt x="103" y="14"/>
                      <a:pt x="93" y="14"/>
                      <a:pt x="93" y="14"/>
                    </a:cubicBezTo>
                    <a:cubicBezTo>
                      <a:pt x="93" y="14"/>
                      <a:pt x="84" y="14"/>
                      <a:pt x="84" y="18"/>
                    </a:cubicBezTo>
                    <a:cubicBezTo>
                      <a:pt x="84" y="22"/>
                      <a:pt x="87" y="31"/>
                      <a:pt x="87" y="31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40"/>
                      <a:pt x="74" y="51"/>
                      <a:pt x="69" y="53"/>
                    </a:cubicBezTo>
                    <a:cubicBezTo>
                      <a:pt x="64" y="55"/>
                      <a:pt x="59" y="53"/>
                      <a:pt x="59" y="53"/>
                    </a:cubicBezTo>
                    <a:cubicBezTo>
                      <a:pt x="59" y="53"/>
                      <a:pt x="52" y="54"/>
                      <a:pt x="46" y="53"/>
                    </a:cubicBezTo>
                    <a:cubicBezTo>
                      <a:pt x="40" y="52"/>
                      <a:pt x="40" y="45"/>
                      <a:pt x="40" y="45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3" y="62"/>
                      <a:pt x="1" y="67"/>
                      <a:pt x="1" y="67"/>
                    </a:cubicBezTo>
                    <a:cubicBezTo>
                      <a:pt x="1" y="67"/>
                      <a:pt x="0" y="97"/>
                      <a:pt x="8" y="88"/>
                    </a:cubicBezTo>
                    <a:cubicBezTo>
                      <a:pt x="16" y="79"/>
                      <a:pt x="27" y="64"/>
                      <a:pt x="31" y="70"/>
                    </a:cubicBezTo>
                    <a:cubicBezTo>
                      <a:pt x="35" y="76"/>
                      <a:pt x="35" y="91"/>
                      <a:pt x="35" y="91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4" y="87"/>
                      <a:pt x="48" y="107"/>
                      <a:pt x="60" y="111"/>
                    </a:cubicBezTo>
                    <a:cubicBezTo>
                      <a:pt x="72" y="115"/>
                      <a:pt x="68" y="123"/>
                      <a:pt x="68" y="123"/>
                    </a:cubicBezTo>
                    <a:cubicBezTo>
                      <a:pt x="97" y="144"/>
                      <a:pt x="97" y="144"/>
                      <a:pt x="97" y="144"/>
                    </a:cubicBezTo>
                    <a:cubicBezTo>
                      <a:pt x="98" y="161"/>
                      <a:pt x="98" y="161"/>
                      <a:pt x="98" y="161"/>
                    </a:cubicBezTo>
                    <a:cubicBezTo>
                      <a:pt x="125" y="162"/>
                      <a:pt x="125" y="162"/>
                      <a:pt x="125" y="162"/>
                    </a:cubicBezTo>
                    <a:cubicBezTo>
                      <a:pt x="125" y="162"/>
                      <a:pt x="142" y="163"/>
                      <a:pt x="146" y="171"/>
                    </a:cubicBezTo>
                    <a:cubicBezTo>
                      <a:pt x="146" y="171"/>
                      <a:pt x="142" y="180"/>
                      <a:pt x="148" y="184"/>
                    </a:cubicBezTo>
                    <a:cubicBezTo>
                      <a:pt x="165" y="186"/>
                      <a:pt x="165" y="186"/>
                      <a:pt x="165" y="186"/>
                    </a:cubicBezTo>
                    <a:cubicBezTo>
                      <a:pt x="170" y="182"/>
                      <a:pt x="174" y="174"/>
                      <a:pt x="159" y="165"/>
                    </a:cubicBezTo>
                    <a:cubicBezTo>
                      <a:pt x="135" y="150"/>
                      <a:pt x="131" y="146"/>
                      <a:pt x="131" y="146"/>
                    </a:cubicBezTo>
                    <a:cubicBezTo>
                      <a:pt x="121" y="126"/>
                      <a:pt x="121" y="126"/>
                      <a:pt x="121" y="126"/>
                    </a:cubicBezTo>
                    <a:cubicBezTo>
                      <a:pt x="110" y="123"/>
                      <a:pt x="110" y="123"/>
                      <a:pt x="110" y="123"/>
                    </a:cubicBezTo>
                    <a:cubicBezTo>
                      <a:pt x="110" y="123"/>
                      <a:pt x="113" y="113"/>
                      <a:pt x="110" y="109"/>
                    </a:cubicBezTo>
                    <a:cubicBezTo>
                      <a:pt x="107" y="105"/>
                      <a:pt x="102" y="105"/>
                      <a:pt x="102" y="105"/>
                    </a:cubicBezTo>
                    <a:cubicBezTo>
                      <a:pt x="103" y="96"/>
                      <a:pt x="103" y="96"/>
                      <a:pt x="103" y="96"/>
                    </a:cubicBezTo>
                    <a:cubicBezTo>
                      <a:pt x="91" y="93"/>
                      <a:pt x="91" y="93"/>
                      <a:pt x="91" y="93"/>
                    </a:cubicBezTo>
                    <a:cubicBezTo>
                      <a:pt x="84" y="86"/>
                      <a:pt x="84" y="86"/>
                      <a:pt x="84" y="86"/>
                    </a:cubicBezTo>
                    <a:cubicBezTo>
                      <a:pt x="93" y="81"/>
                      <a:pt x="93" y="81"/>
                      <a:pt x="93" y="81"/>
                    </a:cubicBezTo>
                    <a:cubicBezTo>
                      <a:pt x="93" y="81"/>
                      <a:pt x="92" y="68"/>
                      <a:pt x="96" y="67"/>
                    </a:cubicBezTo>
                    <a:cubicBezTo>
                      <a:pt x="100" y="66"/>
                      <a:pt x="112" y="74"/>
                      <a:pt x="112" y="74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42" y="68"/>
                      <a:pt x="142" y="68"/>
                      <a:pt x="142" y="68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71"/>
                      <a:pt x="174" y="74"/>
                      <a:pt x="177" y="74"/>
                    </a:cubicBezTo>
                    <a:cubicBezTo>
                      <a:pt x="180" y="74"/>
                      <a:pt x="187" y="72"/>
                      <a:pt x="193" y="73"/>
                    </a:cubicBezTo>
                    <a:cubicBezTo>
                      <a:pt x="199" y="74"/>
                      <a:pt x="210" y="74"/>
                      <a:pt x="210" y="74"/>
                    </a:cubicBezTo>
                    <a:cubicBezTo>
                      <a:pt x="220" y="85"/>
                      <a:pt x="220" y="85"/>
                      <a:pt x="220" y="85"/>
                    </a:cubicBezTo>
                    <a:lnTo>
                      <a:pt x="230" y="84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 dirty="0">
                  <a:solidFill>
                    <a:srgbClr val="8F212A"/>
                  </a:solidFill>
                </a:endParaRPr>
              </a:p>
            </p:txBody>
          </p:sp>
          <p:sp>
            <p:nvSpPr>
              <p:cNvPr id="64" name="Textfeld 63">
                <a:extLst>
                  <a:ext uri="{FF2B5EF4-FFF2-40B4-BE49-F238E27FC236}">
                    <a16:creationId xmlns:a16="http://schemas.microsoft.com/office/drawing/2014/main" id="{2EC6B768-450E-3D51-AEF9-E247FBF5A795}"/>
                  </a:ext>
                </a:extLst>
              </p:cNvPr>
              <p:cNvSpPr txBox="1"/>
              <p:nvPr/>
            </p:nvSpPr>
            <p:spPr>
              <a:xfrm>
                <a:off x="5363695" y="3980227"/>
                <a:ext cx="481986" cy="262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>
                    <a:solidFill>
                      <a:srgbClr val="FFFFFF"/>
                    </a:solidFill>
                  </a:rPr>
                  <a:t>HR</a:t>
                </a:r>
              </a:p>
            </p:txBody>
          </p:sp>
        </p:grpSp>
        <p:grpSp>
          <p:nvGrpSpPr>
            <p:cNvPr id="17" name="RO">
              <a:extLst>
                <a:ext uri="{FF2B5EF4-FFF2-40B4-BE49-F238E27FC236}">
                  <a16:creationId xmlns:a16="http://schemas.microsoft.com/office/drawing/2014/main" id="{F858451A-F728-7200-2E1B-EA241DAE10CA}"/>
                </a:ext>
              </a:extLst>
            </p:cNvPr>
            <p:cNvGrpSpPr/>
            <p:nvPr/>
          </p:nvGrpSpPr>
          <p:grpSpPr>
            <a:xfrm>
              <a:off x="6419974" y="3416463"/>
              <a:ext cx="2229495" cy="1254376"/>
              <a:chOff x="6419974" y="3416463"/>
              <a:chExt cx="2229495" cy="1254376"/>
            </a:xfrm>
          </p:grpSpPr>
          <p:sp>
            <p:nvSpPr>
              <p:cNvPr id="61" name="Freeform 163">
                <a:extLst>
                  <a:ext uri="{FF2B5EF4-FFF2-40B4-BE49-F238E27FC236}">
                    <a16:creationId xmlns:a16="http://schemas.microsoft.com/office/drawing/2014/main" id="{AFCA7AE6-7192-C4C7-5EFA-3A7744C980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9974" y="3416463"/>
                <a:ext cx="2229495" cy="1254376"/>
              </a:xfrm>
              <a:custGeom>
                <a:avLst/>
                <a:gdLst>
                  <a:gd name="T0" fmla="*/ 360 w 411"/>
                  <a:gd name="T1" fmla="*/ 241 h 248"/>
                  <a:gd name="T2" fmla="*/ 379 w 411"/>
                  <a:gd name="T3" fmla="*/ 187 h 248"/>
                  <a:gd name="T4" fmla="*/ 396 w 411"/>
                  <a:gd name="T5" fmla="*/ 146 h 248"/>
                  <a:gd name="T6" fmla="*/ 353 w 411"/>
                  <a:gd name="T7" fmla="*/ 161 h 248"/>
                  <a:gd name="T8" fmla="*/ 330 w 411"/>
                  <a:gd name="T9" fmla="*/ 121 h 248"/>
                  <a:gd name="T10" fmla="*/ 332 w 411"/>
                  <a:gd name="T11" fmla="*/ 98 h 248"/>
                  <a:gd name="T12" fmla="*/ 317 w 411"/>
                  <a:gd name="T13" fmla="*/ 66 h 248"/>
                  <a:gd name="T14" fmla="*/ 307 w 411"/>
                  <a:gd name="T15" fmla="*/ 55 h 248"/>
                  <a:gd name="T16" fmla="*/ 286 w 411"/>
                  <a:gd name="T17" fmla="*/ 32 h 248"/>
                  <a:gd name="T18" fmla="*/ 263 w 411"/>
                  <a:gd name="T19" fmla="*/ 3 h 248"/>
                  <a:gd name="T20" fmla="*/ 225 w 411"/>
                  <a:gd name="T21" fmla="*/ 17 h 248"/>
                  <a:gd name="T22" fmla="*/ 204 w 411"/>
                  <a:gd name="T23" fmla="*/ 21 h 248"/>
                  <a:gd name="T24" fmla="*/ 172 w 411"/>
                  <a:gd name="T25" fmla="*/ 16 h 248"/>
                  <a:gd name="T26" fmla="*/ 145 w 411"/>
                  <a:gd name="T27" fmla="*/ 18 h 248"/>
                  <a:gd name="T28" fmla="*/ 123 w 411"/>
                  <a:gd name="T29" fmla="*/ 14 h 248"/>
                  <a:gd name="T30" fmla="*/ 90 w 411"/>
                  <a:gd name="T31" fmla="*/ 28 h 248"/>
                  <a:gd name="T32" fmla="*/ 69 w 411"/>
                  <a:gd name="T33" fmla="*/ 53 h 248"/>
                  <a:gd name="T34" fmla="*/ 46 w 411"/>
                  <a:gd name="T35" fmla="*/ 83 h 248"/>
                  <a:gd name="T36" fmla="*/ 29 w 411"/>
                  <a:gd name="T37" fmla="*/ 107 h 248"/>
                  <a:gd name="T38" fmla="*/ 16 w 411"/>
                  <a:gd name="T39" fmla="*/ 114 h 248"/>
                  <a:gd name="T40" fmla="*/ 1 w 411"/>
                  <a:gd name="T41" fmla="*/ 119 h 248"/>
                  <a:gd name="T42" fmla="*/ 22 w 411"/>
                  <a:gd name="T43" fmla="*/ 131 h 248"/>
                  <a:gd name="T44" fmla="*/ 38 w 411"/>
                  <a:gd name="T45" fmla="*/ 160 h 248"/>
                  <a:gd name="T46" fmla="*/ 51 w 411"/>
                  <a:gd name="T47" fmla="*/ 177 h 248"/>
                  <a:gd name="T48" fmla="*/ 72 w 411"/>
                  <a:gd name="T49" fmla="*/ 190 h 248"/>
                  <a:gd name="T50" fmla="*/ 94 w 411"/>
                  <a:gd name="T51" fmla="*/ 190 h 248"/>
                  <a:gd name="T52" fmla="*/ 107 w 411"/>
                  <a:gd name="T53" fmla="*/ 200 h 248"/>
                  <a:gd name="T54" fmla="*/ 107 w 411"/>
                  <a:gd name="T55" fmla="*/ 212 h 248"/>
                  <a:gd name="T56" fmla="*/ 113 w 411"/>
                  <a:gd name="T57" fmla="*/ 219 h 248"/>
                  <a:gd name="T58" fmla="*/ 118 w 411"/>
                  <a:gd name="T59" fmla="*/ 236 h 248"/>
                  <a:gd name="T60" fmla="*/ 142 w 411"/>
                  <a:gd name="T61" fmla="*/ 232 h 248"/>
                  <a:gd name="T62" fmla="*/ 180 w 411"/>
                  <a:gd name="T63" fmla="*/ 244 h 248"/>
                  <a:gd name="T64" fmla="*/ 201 w 411"/>
                  <a:gd name="T65" fmla="*/ 240 h 248"/>
                  <a:gd name="T66" fmla="*/ 236 w 411"/>
                  <a:gd name="T67" fmla="*/ 247 h 248"/>
                  <a:gd name="T68" fmla="*/ 266 w 411"/>
                  <a:gd name="T69" fmla="*/ 229 h 248"/>
                  <a:gd name="T70" fmla="*/ 284 w 411"/>
                  <a:gd name="T71" fmla="*/ 226 h 248"/>
                  <a:gd name="T72" fmla="*/ 315 w 411"/>
                  <a:gd name="T73" fmla="*/ 228 h 248"/>
                  <a:gd name="T74" fmla="*/ 341 w 411"/>
                  <a:gd name="T75" fmla="*/ 24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11" h="248">
                    <a:moveTo>
                      <a:pt x="341" y="240"/>
                    </a:moveTo>
                    <a:cubicBezTo>
                      <a:pt x="344" y="242"/>
                      <a:pt x="353" y="242"/>
                      <a:pt x="360" y="241"/>
                    </a:cubicBezTo>
                    <a:cubicBezTo>
                      <a:pt x="358" y="230"/>
                      <a:pt x="359" y="216"/>
                      <a:pt x="364" y="209"/>
                    </a:cubicBezTo>
                    <a:cubicBezTo>
                      <a:pt x="373" y="197"/>
                      <a:pt x="379" y="187"/>
                      <a:pt x="379" y="187"/>
                    </a:cubicBezTo>
                    <a:cubicBezTo>
                      <a:pt x="379" y="187"/>
                      <a:pt x="411" y="197"/>
                      <a:pt x="407" y="174"/>
                    </a:cubicBezTo>
                    <a:cubicBezTo>
                      <a:pt x="404" y="158"/>
                      <a:pt x="399" y="149"/>
                      <a:pt x="396" y="146"/>
                    </a:cubicBezTo>
                    <a:cubicBezTo>
                      <a:pt x="395" y="148"/>
                      <a:pt x="391" y="152"/>
                      <a:pt x="382" y="151"/>
                    </a:cubicBezTo>
                    <a:cubicBezTo>
                      <a:pt x="370" y="150"/>
                      <a:pt x="374" y="164"/>
                      <a:pt x="353" y="161"/>
                    </a:cubicBezTo>
                    <a:cubicBezTo>
                      <a:pt x="332" y="158"/>
                      <a:pt x="336" y="135"/>
                      <a:pt x="336" y="135"/>
                    </a:cubicBezTo>
                    <a:cubicBezTo>
                      <a:pt x="336" y="135"/>
                      <a:pt x="330" y="128"/>
                      <a:pt x="330" y="121"/>
                    </a:cubicBezTo>
                    <a:cubicBezTo>
                      <a:pt x="330" y="114"/>
                      <a:pt x="337" y="101"/>
                      <a:pt x="337" y="101"/>
                    </a:cubicBezTo>
                    <a:cubicBezTo>
                      <a:pt x="332" y="98"/>
                      <a:pt x="332" y="98"/>
                      <a:pt x="332" y="98"/>
                    </a:cubicBezTo>
                    <a:cubicBezTo>
                      <a:pt x="332" y="98"/>
                      <a:pt x="335" y="85"/>
                      <a:pt x="334" y="76"/>
                    </a:cubicBezTo>
                    <a:cubicBezTo>
                      <a:pt x="333" y="67"/>
                      <a:pt x="317" y="66"/>
                      <a:pt x="317" y="66"/>
                    </a:cubicBezTo>
                    <a:cubicBezTo>
                      <a:pt x="315" y="56"/>
                      <a:pt x="315" y="56"/>
                      <a:pt x="315" y="56"/>
                    </a:cubicBezTo>
                    <a:cubicBezTo>
                      <a:pt x="307" y="55"/>
                      <a:pt x="307" y="55"/>
                      <a:pt x="307" y="55"/>
                    </a:cubicBezTo>
                    <a:cubicBezTo>
                      <a:pt x="301" y="41"/>
                      <a:pt x="301" y="41"/>
                      <a:pt x="301" y="41"/>
                    </a:cubicBezTo>
                    <a:cubicBezTo>
                      <a:pt x="286" y="32"/>
                      <a:pt x="286" y="32"/>
                      <a:pt x="286" y="32"/>
                    </a:cubicBezTo>
                    <a:cubicBezTo>
                      <a:pt x="287" y="22"/>
                      <a:pt x="287" y="22"/>
                      <a:pt x="287" y="22"/>
                    </a:cubicBezTo>
                    <a:cubicBezTo>
                      <a:pt x="287" y="22"/>
                      <a:pt x="280" y="6"/>
                      <a:pt x="263" y="3"/>
                    </a:cubicBezTo>
                    <a:cubicBezTo>
                      <a:pt x="246" y="0"/>
                      <a:pt x="248" y="18"/>
                      <a:pt x="238" y="18"/>
                    </a:cubicBezTo>
                    <a:cubicBezTo>
                      <a:pt x="228" y="18"/>
                      <a:pt x="225" y="17"/>
                      <a:pt x="225" y="17"/>
                    </a:cubicBezTo>
                    <a:cubicBezTo>
                      <a:pt x="221" y="24"/>
                      <a:pt x="221" y="24"/>
                      <a:pt x="221" y="24"/>
                    </a:cubicBezTo>
                    <a:cubicBezTo>
                      <a:pt x="204" y="21"/>
                      <a:pt x="204" y="21"/>
                      <a:pt x="204" y="21"/>
                    </a:cubicBezTo>
                    <a:cubicBezTo>
                      <a:pt x="204" y="21"/>
                      <a:pt x="204" y="30"/>
                      <a:pt x="194" y="33"/>
                    </a:cubicBezTo>
                    <a:cubicBezTo>
                      <a:pt x="184" y="36"/>
                      <a:pt x="178" y="17"/>
                      <a:pt x="172" y="16"/>
                    </a:cubicBezTo>
                    <a:cubicBezTo>
                      <a:pt x="166" y="15"/>
                      <a:pt x="151" y="23"/>
                      <a:pt x="151" y="23"/>
                    </a:cubicBezTo>
                    <a:cubicBezTo>
                      <a:pt x="145" y="18"/>
                      <a:pt x="145" y="18"/>
                      <a:pt x="145" y="18"/>
                    </a:cubicBezTo>
                    <a:cubicBezTo>
                      <a:pt x="129" y="21"/>
                      <a:pt x="129" y="21"/>
                      <a:pt x="129" y="21"/>
                    </a:cubicBezTo>
                    <a:cubicBezTo>
                      <a:pt x="129" y="21"/>
                      <a:pt x="127" y="14"/>
                      <a:pt x="123" y="14"/>
                    </a:cubicBezTo>
                    <a:cubicBezTo>
                      <a:pt x="119" y="14"/>
                      <a:pt x="110" y="14"/>
                      <a:pt x="110" y="14"/>
                    </a:cubicBezTo>
                    <a:cubicBezTo>
                      <a:pt x="110" y="14"/>
                      <a:pt x="100" y="27"/>
                      <a:pt x="90" y="28"/>
                    </a:cubicBezTo>
                    <a:cubicBezTo>
                      <a:pt x="80" y="29"/>
                      <a:pt x="71" y="29"/>
                      <a:pt x="70" y="35"/>
                    </a:cubicBezTo>
                    <a:cubicBezTo>
                      <a:pt x="69" y="41"/>
                      <a:pt x="69" y="53"/>
                      <a:pt x="69" y="53"/>
                    </a:cubicBezTo>
                    <a:cubicBezTo>
                      <a:pt x="69" y="53"/>
                      <a:pt x="72" y="65"/>
                      <a:pt x="62" y="70"/>
                    </a:cubicBezTo>
                    <a:cubicBezTo>
                      <a:pt x="52" y="75"/>
                      <a:pt x="46" y="83"/>
                      <a:pt x="46" y="83"/>
                    </a:cubicBezTo>
                    <a:cubicBezTo>
                      <a:pt x="46" y="83"/>
                      <a:pt x="51" y="91"/>
                      <a:pt x="45" y="97"/>
                    </a:cubicBezTo>
                    <a:cubicBezTo>
                      <a:pt x="39" y="103"/>
                      <a:pt x="29" y="107"/>
                      <a:pt x="29" y="107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1" y="119"/>
                      <a:pt x="1" y="119"/>
                      <a:pt x="1" y="119"/>
                    </a:cubicBezTo>
                    <a:cubicBezTo>
                      <a:pt x="16" y="133"/>
                      <a:pt x="16" y="133"/>
                      <a:pt x="16" y="133"/>
                    </a:cubicBezTo>
                    <a:cubicBezTo>
                      <a:pt x="22" y="131"/>
                      <a:pt x="22" y="131"/>
                      <a:pt x="22" y="131"/>
                    </a:cubicBezTo>
                    <a:cubicBezTo>
                      <a:pt x="30" y="154"/>
                      <a:pt x="30" y="154"/>
                      <a:pt x="30" y="154"/>
                    </a:cubicBezTo>
                    <a:cubicBezTo>
                      <a:pt x="30" y="154"/>
                      <a:pt x="36" y="165"/>
                      <a:pt x="38" y="160"/>
                    </a:cubicBezTo>
                    <a:cubicBezTo>
                      <a:pt x="40" y="155"/>
                      <a:pt x="52" y="156"/>
                      <a:pt x="54" y="162"/>
                    </a:cubicBezTo>
                    <a:cubicBezTo>
                      <a:pt x="56" y="168"/>
                      <a:pt x="51" y="177"/>
                      <a:pt x="51" y="177"/>
                    </a:cubicBezTo>
                    <a:cubicBezTo>
                      <a:pt x="56" y="188"/>
                      <a:pt x="56" y="188"/>
                      <a:pt x="56" y="188"/>
                    </a:cubicBezTo>
                    <a:cubicBezTo>
                      <a:pt x="72" y="190"/>
                      <a:pt x="72" y="190"/>
                      <a:pt x="72" y="190"/>
                    </a:cubicBezTo>
                    <a:cubicBezTo>
                      <a:pt x="78" y="197"/>
                      <a:pt x="78" y="197"/>
                      <a:pt x="78" y="197"/>
                    </a:cubicBezTo>
                    <a:cubicBezTo>
                      <a:pt x="94" y="190"/>
                      <a:pt x="94" y="190"/>
                      <a:pt x="94" y="190"/>
                    </a:cubicBezTo>
                    <a:cubicBezTo>
                      <a:pt x="110" y="194"/>
                      <a:pt x="110" y="194"/>
                      <a:pt x="110" y="194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00" y="208"/>
                      <a:pt x="100" y="208"/>
                      <a:pt x="100" y="208"/>
                    </a:cubicBezTo>
                    <a:cubicBezTo>
                      <a:pt x="107" y="212"/>
                      <a:pt x="107" y="212"/>
                      <a:pt x="107" y="212"/>
                    </a:cubicBezTo>
                    <a:cubicBezTo>
                      <a:pt x="106" y="218"/>
                      <a:pt x="106" y="218"/>
                      <a:pt x="106" y="218"/>
                    </a:cubicBezTo>
                    <a:cubicBezTo>
                      <a:pt x="113" y="219"/>
                      <a:pt x="113" y="219"/>
                      <a:pt x="113" y="219"/>
                    </a:cubicBezTo>
                    <a:cubicBezTo>
                      <a:pt x="113" y="219"/>
                      <a:pt x="123" y="219"/>
                      <a:pt x="125" y="223"/>
                    </a:cubicBezTo>
                    <a:cubicBezTo>
                      <a:pt x="127" y="227"/>
                      <a:pt x="118" y="232"/>
                      <a:pt x="118" y="236"/>
                    </a:cubicBezTo>
                    <a:cubicBezTo>
                      <a:pt x="118" y="240"/>
                      <a:pt x="135" y="239"/>
                      <a:pt x="135" y="239"/>
                    </a:cubicBezTo>
                    <a:cubicBezTo>
                      <a:pt x="142" y="232"/>
                      <a:pt x="142" y="232"/>
                      <a:pt x="142" y="232"/>
                    </a:cubicBezTo>
                    <a:cubicBezTo>
                      <a:pt x="158" y="239"/>
                      <a:pt x="158" y="239"/>
                      <a:pt x="158" y="239"/>
                    </a:cubicBezTo>
                    <a:cubicBezTo>
                      <a:pt x="158" y="239"/>
                      <a:pt x="167" y="244"/>
                      <a:pt x="180" y="244"/>
                    </a:cubicBezTo>
                    <a:cubicBezTo>
                      <a:pt x="193" y="244"/>
                      <a:pt x="188" y="235"/>
                      <a:pt x="188" y="235"/>
                    </a:cubicBezTo>
                    <a:cubicBezTo>
                      <a:pt x="201" y="240"/>
                      <a:pt x="201" y="240"/>
                      <a:pt x="201" y="240"/>
                    </a:cubicBezTo>
                    <a:cubicBezTo>
                      <a:pt x="214" y="241"/>
                      <a:pt x="214" y="241"/>
                      <a:pt x="214" y="241"/>
                    </a:cubicBezTo>
                    <a:cubicBezTo>
                      <a:pt x="214" y="241"/>
                      <a:pt x="225" y="246"/>
                      <a:pt x="236" y="247"/>
                    </a:cubicBezTo>
                    <a:cubicBezTo>
                      <a:pt x="247" y="248"/>
                      <a:pt x="246" y="232"/>
                      <a:pt x="253" y="230"/>
                    </a:cubicBezTo>
                    <a:cubicBezTo>
                      <a:pt x="260" y="228"/>
                      <a:pt x="266" y="229"/>
                      <a:pt x="266" y="229"/>
                    </a:cubicBezTo>
                    <a:cubicBezTo>
                      <a:pt x="265" y="224"/>
                      <a:pt x="265" y="224"/>
                      <a:pt x="265" y="224"/>
                    </a:cubicBezTo>
                    <a:cubicBezTo>
                      <a:pt x="284" y="226"/>
                      <a:pt x="284" y="226"/>
                      <a:pt x="284" y="226"/>
                    </a:cubicBezTo>
                    <a:cubicBezTo>
                      <a:pt x="284" y="226"/>
                      <a:pt x="281" y="220"/>
                      <a:pt x="290" y="220"/>
                    </a:cubicBezTo>
                    <a:cubicBezTo>
                      <a:pt x="299" y="220"/>
                      <a:pt x="306" y="228"/>
                      <a:pt x="315" y="228"/>
                    </a:cubicBezTo>
                    <a:cubicBezTo>
                      <a:pt x="324" y="228"/>
                      <a:pt x="333" y="230"/>
                      <a:pt x="333" y="230"/>
                    </a:cubicBezTo>
                    <a:cubicBezTo>
                      <a:pt x="333" y="230"/>
                      <a:pt x="336" y="237"/>
                      <a:pt x="341" y="240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62" name="Textfeld 61">
                <a:extLst>
                  <a:ext uri="{FF2B5EF4-FFF2-40B4-BE49-F238E27FC236}">
                    <a16:creationId xmlns:a16="http://schemas.microsoft.com/office/drawing/2014/main" id="{A2E48E13-031E-9896-E4B4-1A69F3343204}"/>
                  </a:ext>
                </a:extLst>
              </p:cNvPr>
              <p:cNvSpPr txBox="1"/>
              <p:nvPr/>
            </p:nvSpPr>
            <p:spPr>
              <a:xfrm>
                <a:off x="6861342" y="3952338"/>
                <a:ext cx="619589" cy="262577"/>
              </a:xfrm>
              <a:prstGeom prst="rect">
                <a:avLst/>
              </a:prstGeom>
              <a:solidFill>
                <a:srgbClr val="DDDBC6"/>
              </a:solidFill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>
                    <a:solidFill>
                      <a:srgbClr val="FFFFFF"/>
                    </a:solidFill>
                  </a:rPr>
                  <a:t>ROM</a:t>
                </a:r>
              </a:p>
            </p:txBody>
          </p:sp>
        </p:grpSp>
        <p:grpSp>
          <p:nvGrpSpPr>
            <p:cNvPr id="18" name="BG">
              <a:extLst>
                <a:ext uri="{FF2B5EF4-FFF2-40B4-BE49-F238E27FC236}">
                  <a16:creationId xmlns:a16="http://schemas.microsoft.com/office/drawing/2014/main" id="{8E958F8B-E400-00B8-A158-F9FC67658F01}"/>
                </a:ext>
              </a:extLst>
            </p:cNvPr>
            <p:cNvGrpSpPr/>
            <p:nvPr/>
          </p:nvGrpSpPr>
          <p:grpSpPr>
            <a:xfrm>
              <a:off x="6931414" y="4514043"/>
              <a:ext cx="1452770" cy="770915"/>
              <a:chOff x="6931414" y="4514043"/>
              <a:chExt cx="1452770" cy="770915"/>
            </a:xfrm>
          </p:grpSpPr>
          <p:sp>
            <p:nvSpPr>
              <p:cNvPr id="59" name="Freeform 173">
                <a:extLst>
                  <a:ext uri="{FF2B5EF4-FFF2-40B4-BE49-F238E27FC236}">
                    <a16:creationId xmlns:a16="http://schemas.microsoft.com/office/drawing/2014/main" id="{B9A5D24A-9C0E-85E6-FDE7-68F5FE6249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1414" y="4514043"/>
                <a:ext cx="1452770" cy="770915"/>
              </a:xfrm>
              <a:custGeom>
                <a:avLst/>
                <a:gdLst>
                  <a:gd name="T0" fmla="*/ 225 w 267"/>
                  <a:gd name="T1" fmla="*/ 87 h 155"/>
                  <a:gd name="T2" fmla="*/ 241 w 267"/>
                  <a:gd name="T3" fmla="*/ 47 h 155"/>
                  <a:gd name="T4" fmla="*/ 264 w 267"/>
                  <a:gd name="T5" fmla="*/ 23 h 155"/>
                  <a:gd name="T6" fmla="*/ 237 w 267"/>
                  <a:gd name="T7" fmla="*/ 12 h 155"/>
                  <a:gd name="T8" fmla="*/ 194 w 267"/>
                  <a:gd name="T9" fmla="*/ 2 h 155"/>
                  <a:gd name="T10" fmla="*/ 169 w 267"/>
                  <a:gd name="T11" fmla="*/ 6 h 155"/>
                  <a:gd name="T12" fmla="*/ 157 w 267"/>
                  <a:gd name="T13" fmla="*/ 12 h 155"/>
                  <a:gd name="T14" fmla="*/ 118 w 267"/>
                  <a:gd name="T15" fmla="*/ 23 h 155"/>
                  <a:gd name="T16" fmla="*/ 92 w 267"/>
                  <a:gd name="T17" fmla="*/ 17 h 155"/>
                  <a:gd name="T18" fmla="*/ 62 w 267"/>
                  <a:gd name="T19" fmla="*/ 21 h 155"/>
                  <a:gd name="T20" fmla="*/ 39 w 267"/>
                  <a:gd name="T21" fmla="*/ 21 h 155"/>
                  <a:gd name="T22" fmla="*/ 29 w 267"/>
                  <a:gd name="T23" fmla="*/ 5 h 155"/>
                  <a:gd name="T24" fmla="*/ 10 w 267"/>
                  <a:gd name="T25" fmla="*/ 0 h 155"/>
                  <a:gd name="T26" fmla="*/ 0 w 267"/>
                  <a:gd name="T27" fmla="*/ 16 h 155"/>
                  <a:gd name="T28" fmla="*/ 12 w 267"/>
                  <a:gd name="T29" fmla="*/ 33 h 155"/>
                  <a:gd name="T30" fmla="*/ 23 w 267"/>
                  <a:gd name="T31" fmla="*/ 47 h 155"/>
                  <a:gd name="T32" fmla="*/ 20 w 267"/>
                  <a:gd name="T33" fmla="*/ 68 h 155"/>
                  <a:gd name="T34" fmla="*/ 8 w 267"/>
                  <a:gd name="T35" fmla="*/ 80 h 155"/>
                  <a:gd name="T36" fmla="*/ 2 w 267"/>
                  <a:gd name="T37" fmla="*/ 95 h 155"/>
                  <a:gd name="T38" fmla="*/ 8 w 267"/>
                  <a:gd name="T39" fmla="*/ 104 h 155"/>
                  <a:gd name="T40" fmla="*/ 13 w 267"/>
                  <a:gd name="T41" fmla="*/ 112 h 155"/>
                  <a:gd name="T42" fmla="*/ 33 w 267"/>
                  <a:gd name="T43" fmla="*/ 139 h 155"/>
                  <a:gd name="T44" fmla="*/ 41 w 267"/>
                  <a:gd name="T45" fmla="*/ 154 h 155"/>
                  <a:gd name="T46" fmla="*/ 73 w 267"/>
                  <a:gd name="T47" fmla="*/ 150 h 155"/>
                  <a:gd name="T48" fmla="*/ 97 w 267"/>
                  <a:gd name="T49" fmla="*/ 135 h 155"/>
                  <a:gd name="T50" fmla="*/ 123 w 267"/>
                  <a:gd name="T51" fmla="*/ 146 h 155"/>
                  <a:gd name="T52" fmla="*/ 145 w 267"/>
                  <a:gd name="T53" fmla="*/ 146 h 155"/>
                  <a:gd name="T54" fmla="*/ 171 w 267"/>
                  <a:gd name="T55" fmla="*/ 148 h 155"/>
                  <a:gd name="T56" fmla="*/ 179 w 267"/>
                  <a:gd name="T57" fmla="*/ 129 h 155"/>
                  <a:gd name="T58" fmla="*/ 208 w 267"/>
                  <a:gd name="T59" fmla="*/ 116 h 155"/>
                  <a:gd name="T60" fmla="*/ 226 w 267"/>
                  <a:gd name="T61" fmla="*/ 119 h 155"/>
                  <a:gd name="T62" fmla="*/ 248 w 267"/>
                  <a:gd name="T63" fmla="*/ 11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155">
                    <a:moveTo>
                      <a:pt x="248" y="115"/>
                    </a:moveTo>
                    <a:cubicBezTo>
                      <a:pt x="225" y="87"/>
                      <a:pt x="225" y="87"/>
                      <a:pt x="225" y="87"/>
                    </a:cubicBezTo>
                    <a:cubicBezTo>
                      <a:pt x="225" y="87"/>
                      <a:pt x="235" y="82"/>
                      <a:pt x="239" y="75"/>
                    </a:cubicBezTo>
                    <a:cubicBezTo>
                      <a:pt x="243" y="68"/>
                      <a:pt x="232" y="54"/>
                      <a:pt x="241" y="47"/>
                    </a:cubicBezTo>
                    <a:cubicBezTo>
                      <a:pt x="250" y="40"/>
                      <a:pt x="267" y="44"/>
                      <a:pt x="267" y="44"/>
                    </a:cubicBezTo>
                    <a:cubicBezTo>
                      <a:pt x="267" y="44"/>
                      <a:pt x="265" y="35"/>
                      <a:pt x="264" y="23"/>
                    </a:cubicBezTo>
                    <a:cubicBezTo>
                      <a:pt x="257" y="24"/>
                      <a:pt x="248" y="24"/>
                      <a:pt x="245" y="22"/>
                    </a:cubicBezTo>
                    <a:cubicBezTo>
                      <a:pt x="240" y="19"/>
                      <a:pt x="237" y="12"/>
                      <a:pt x="237" y="12"/>
                    </a:cubicBezTo>
                    <a:cubicBezTo>
                      <a:pt x="237" y="12"/>
                      <a:pt x="228" y="10"/>
                      <a:pt x="219" y="10"/>
                    </a:cubicBezTo>
                    <a:cubicBezTo>
                      <a:pt x="210" y="10"/>
                      <a:pt x="203" y="2"/>
                      <a:pt x="194" y="2"/>
                    </a:cubicBezTo>
                    <a:cubicBezTo>
                      <a:pt x="185" y="2"/>
                      <a:pt x="188" y="8"/>
                      <a:pt x="188" y="8"/>
                    </a:cubicBezTo>
                    <a:cubicBezTo>
                      <a:pt x="169" y="6"/>
                      <a:pt x="169" y="6"/>
                      <a:pt x="169" y="6"/>
                    </a:cubicBezTo>
                    <a:cubicBezTo>
                      <a:pt x="170" y="11"/>
                      <a:pt x="170" y="11"/>
                      <a:pt x="170" y="11"/>
                    </a:cubicBezTo>
                    <a:cubicBezTo>
                      <a:pt x="170" y="11"/>
                      <a:pt x="164" y="10"/>
                      <a:pt x="157" y="12"/>
                    </a:cubicBezTo>
                    <a:cubicBezTo>
                      <a:pt x="150" y="14"/>
                      <a:pt x="151" y="30"/>
                      <a:pt x="140" y="29"/>
                    </a:cubicBezTo>
                    <a:cubicBezTo>
                      <a:pt x="129" y="28"/>
                      <a:pt x="118" y="23"/>
                      <a:pt x="118" y="23"/>
                    </a:cubicBezTo>
                    <a:cubicBezTo>
                      <a:pt x="105" y="22"/>
                      <a:pt x="105" y="22"/>
                      <a:pt x="105" y="22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17"/>
                      <a:pt x="97" y="26"/>
                      <a:pt x="84" y="26"/>
                    </a:cubicBezTo>
                    <a:cubicBezTo>
                      <a:pt x="71" y="26"/>
                      <a:pt x="62" y="21"/>
                      <a:pt x="62" y="21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22" y="22"/>
                      <a:pt x="22" y="18"/>
                    </a:cubicBezTo>
                    <a:cubicBezTo>
                      <a:pt x="22" y="14"/>
                      <a:pt x="31" y="9"/>
                      <a:pt x="29" y="5"/>
                    </a:cubicBezTo>
                    <a:cubicBezTo>
                      <a:pt x="27" y="1"/>
                      <a:pt x="17" y="1"/>
                      <a:pt x="17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7"/>
                      <a:pt x="28" y="53"/>
                      <a:pt x="26" y="57"/>
                    </a:cubicBezTo>
                    <a:cubicBezTo>
                      <a:pt x="24" y="61"/>
                      <a:pt x="20" y="68"/>
                      <a:pt x="20" y="68"/>
                    </a:cubicBezTo>
                    <a:cubicBezTo>
                      <a:pt x="20" y="68"/>
                      <a:pt x="9" y="65"/>
                      <a:pt x="7" y="69"/>
                    </a:cubicBezTo>
                    <a:cubicBezTo>
                      <a:pt x="5" y="73"/>
                      <a:pt x="8" y="80"/>
                      <a:pt x="8" y="80"/>
                    </a:cubicBezTo>
                    <a:cubicBezTo>
                      <a:pt x="8" y="80"/>
                      <a:pt x="11" y="88"/>
                      <a:pt x="10" y="91"/>
                    </a:cubicBezTo>
                    <a:cubicBezTo>
                      <a:pt x="9" y="93"/>
                      <a:pt x="5" y="94"/>
                      <a:pt x="2" y="95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8" y="104"/>
                      <a:pt x="8" y="104"/>
                      <a:pt x="8" y="104"/>
                    </a:cubicBezTo>
                    <a:cubicBezTo>
                      <a:pt x="13" y="104"/>
                      <a:pt x="13" y="104"/>
                      <a:pt x="13" y="104"/>
                    </a:cubicBezTo>
                    <a:cubicBezTo>
                      <a:pt x="13" y="112"/>
                      <a:pt x="13" y="112"/>
                      <a:pt x="13" y="112"/>
                    </a:cubicBezTo>
                    <a:cubicBezTo>
                      <a:pt x="25" y="121"/>
                      <a:pt x="25" y="121"/>
                      <a:pt x="25" y="121"/>
                    </a:cubicBezTo>
                    <a:cubicBezTo>
                      <a:pt x="25" y="121"/>
                      <a:pt x="36" y="128"/>
                      <a:pt x="33" y="139"/>
                    </a:cubicBezTo>
                    <a:cubicBezTo>
                      <a:pt x="32" y="142"/>
                      <a:pt x="31" y="145"/>
                      <a:pt x="29" y="147"/>
                    </a:cubicBezTo>
                    <a:cubicBezTo>
                      <a:pt x="32" y="150"/>
                      <a:pt x="36" y="154"/>
                      <a:pt x="41" y="154"/>
                    </a:cubicBezTo>
                    <a:cubicBezTo>
                      <a:pt x="49" y="154"/>
                      <a:pt x="59" y="144"/>
                      <a:pt x="59" y="144"/>
                    </a:cubicBezTo>
                    <a:cubicBezTo>
                      <a:pt x="73" y="150"/>
                      <a:pt x="73" y="150"/>
                      <a:pt x="73" y="150"/>
                    </a:cubicBezTo>
                    <a:cubicBezTo>
                      <a:pt x="79" y="138"/>
                      <a:pt x="79" y="138"/>
                      <a:pt x="79" y="138"/>
                    </a:cubicBezTo>
                    <a:cubicBezTo>
                      <a:pt x="97" y="135"/>
                      <a:pt x="97" y="135"/>
                      <a:pt x="97" y="135"/>
                    </a:cubicBezTo>
                    <a:cubicBezTo>
                      <a:pt x="97" y="135"/>
                      <a:pt x="101" y="149"/>
                      <a:pt x="109" y="149"/>
                    </a:cubicBezTo>
                    <a:cubicBezTo>
                      <a:pt x="117" y="149"/>
                      <a:pt x="123" y="146"/>
                      <a:pt x="123" y="146"/>
                    </a:cubicBezTo>
                    <a:cubicBezTo>
                      <a:pt x="123" y="146"/>
                      <a:pt x="124" y="155"/>
                      <a:pt x="132" y="154"/>
                    </a:cubicBezTo>
                    <a:cubicBezTo>
                      <a:pt x="140" y="153"/>
                      <a:pt x="145" y="146"/>
                      <a:pt x="145" y="146"/>
                    </a:cubicBezTo>
                    <a:cubicBezTo>
                      <a:pt x="155" y="154"/>
                      <a:pt x="155" y="154"/>
                      <a:pt x="155" y="154"/>
                    </a:cubicBezTo>
                    <a:cubicBezTo>
                      <a:pt x="155" y="154"/>
                      <a:pt x="169" y="153"/>
                      <a:pt x="171" y="148"/>
                    </a:cubicBezTo>
                    <a:cubicBezTo>
                      <a:pt x="173" y="143"/>
                      <a:pt x="167" y="135"/>
                      <a:pt x="167" y="135"/>
                    </a:cubicBezTo>
                    <a:cubicBezTo>
                      <a:pt x="179" y="129"/>
                      <a:pt x="179" y="129"/>
                      <a:pt x="179" y="129"/>
                    </a:cubicBezTo>
                    <a:cubicBezTo>
                      <a:pt x="188" y="114"/>
                      <a:pt x="188" y="114"/>
                      <a:pt x="188" y="114"/>
                    </a:cubicBezTo>
                    <a:cubicBezTo>
                      <a:pt x="208" y="116"/>
                      <a:pt x="208" y="116"/>
                      <a:pt x="208" y="116"/>
                    </a:cubicBezTo>
                    <a:cubicBezTo>
                      <a:pt x="216" y="106"/>
                      <a:pt x="216" y="106"/>
                      <a:pt x="216" y="106"/>
                    </a:cubicBezTo>
                    <a:cubicBezTo>
                      <a:pt x="226" y="119"/>
                      <a:pt x="226" y="119"/>
                      <a:pt x="226" y="119"/>
                    </a:cubicBezTo>
                    <a:cubicBezTo>
                      <a:pt x="226" y="119"/>
                      <a:pt x="240" y="121"/>
                      <a:pt x="249" y="120"/>
                    </a:cubicBezTo>
                    <a:cubicBezTo>
                      <a:pt x="248" y="117"/>
                      <a:pt x="248" y="115"/>
                      <a:pt x="248" y="115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60" name="Textfeld 59">
                <a:extLst>
                  <a:ext uri="{FF2B5EF4-FFF2-40B4-BE49-F238E27FC236}">
                    <a16:creationId xmlns:a16="http://schemas.microsoft.com/office/drawing/2014/main" id="{563D2D23-A09F-6710-C317-ABC5AFB06536}"/>
                  </a:ext>
                </a:extLst>
              </p:cNvPr>
              <p:cNvSpPr txBox="1"/>
              <p:nvPr/>
            </p:nvSpPr>
            <p:spPr>
              <a:xfrm>
                <a:off x="7139163" y="4768212"/>
                <a:ext cx="666434" cy="262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>
                    <a:solidFill>
                      <a:srgbClr val="FFFFFF"/>
                    </a:solidFill>
                  </a:rPr>
                  <a:t>BG</a:t>
                </a:r>
              </a:p>
            </p:txBody>
          </p:sp>
        </p:grpSp>
        <p:grpSp>
          <p:nvGrpSpPr>
            <p:cNvPr id="19" name="BiH">
              <a:extLst>
                <a:ext uri="{FF2B5EF4-FFF2-40B4-BE49-F238E27FC236}">
                  <a16:creationId xmlns:a16="http://schemas.microsoft.com/office/drawing/2014/main" id="{6710EF3B-A6CF-F4D7-EF77-D74F33E40474}"/>
                </a:ext>
              </a:extLst>
            </p:cNvPr>
            <p:cNvGrpSpPr/>
            <p:nvPr/>
          </p:nvGrpSpPr>
          <p:grpSpPr>
            <a:xfrm>
              <a:off x="5349182" y="4214915"/>
              <a:ext cx="949332" cy="770923"/>
              <a:chOff x="5349182" y="4214915"/>
              <a:chExt cx="949332" cy="770923"/>
            </a:xfrm>
          </p:grpSpPr>
          <p:sp>
            <p:nvSpPr>
              <p:cNvPr id="57" name="Freeform 164">
                <a:extLst>
                  <a:ext uri="{FF2B5EF4-FFF2-40B4-BE49-F238E27FC236}">
                    <a16:creationId xmlns:a16="http://schemas.microsoft.com/office/drawing/2014/main" id="{53089876-961E-96B0-70C6-011DE4912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9182" y="4214915"/>
                <a:ext cx="949332" cy="770923"/>
              </a:xfrm>
              <a:custGeom>
                <a:avLst/>
                <a:gdLst>
                  <a:gd name="T0" fmla="*/ 162 w 173"/>
                  <a:gd name="T1" fmla="*/ 51 h 153"/>
                  <a:gd name="T2" fmla="*/ 151 w 173"/>
                  <a:gd name="T3" fmla="*/ 52 h 153"/>
                  <a:gd name="T4" fmla="*/ 151 w 173"/>
                  <a:gd name="T5" fmla="*/ 41 h 153"/>
                  <a:gd name="T6" fmla="*/ 163 w 173"/>
                  <a:gd name="T7" fmla="*/ 22 h 153"/>
                  <a:gd name="T8" fmla="*/ 144 w 173"/>
                  <a:gd name="T9" fmla="*/ 23 h 153"/>
                  <a:gd name="T10" fmla="*/ 141 w 173"/>
                  <a:gd name="T11" fmla="*/ 18 h 153"/>
                  <a:gd name="T12" fmla="*/ 136 w 173"/>
                  <a:gd name="T13" fmla="*/ 19 h 153"/>
                  <a:gd name="T14" fmla="*/ 126 w 173"/>
                  <a:gd name="T15" fmla="*/ 8 h 153"/>
                  <a:gd name="T16" fmla="*/ 109 w 173"/>
                  <a:gd name="T17" fmla="*/ 7 h 153"/>
                  <a:gd name="T18" fmla="*/ 93 w 173"/>
                  <a:gd name="T19" fmla="*/ 8 h 153"/>
                  <a:gd name="T20" fmla="*/ 80 w 173"/>
                  <a:gd name="T21" fmla="*/ 5 h 153"/>
                  <a:gd name="T22" fmla="*/ 71 w 173"/>
                  <a:gd name="T23" fmla="*/ 9 h 153"/>
                  <a:gd name="T24" fmla="*/ 58 w 173"/>
                  <a:gd name="T25" fmla="*/ 2 h 153"/>
                  <a:gd name="T26" fmla="*/ 43 w 173"/>
                  <a:gd name="T27" fmla="*/ 4 h 153"/>
                  <a:gd name="T28" fmla="*/ 28 w 173"/>
                  <a:gd name="T29" fmla="*/ 8 h 153"/>
                  <a:gd name="T30" fmla="*/ 12 w 173"/>
                  <a:gd name="T31" fmla="*/ 1 h 153"/>
                  <a:gd name="T32" fmla="*/ 9 w 173"/>
                  <a:gd name="T33" fmla="*/ 15 h 153"/>
                  <a:gd name="T34" fmla="*/ 0 w 173"/>
                  <a:gd name="T35" fmla="*/ 20 h 153"/>
                  <a:gd name="T36" fmla="*/ 7 w 173"/>
                  <a:gd name="T37" fmla="*/ 27 h 153"/>
                  <a:gd name="T38" fmla="*/ 19 w 173"/>
                  <a:gd name="T39" fmla="*/ 30 h 153"/>
                  <a:gd name="T40" fmla="*/ 18 w 173"/>
                  <a:gd name="T41" fmla="*/ 39 h 153"/>
                  <a:gd name="T42" fmla="*/ 26 w 173"/>
                  <a:gd name="T43" fmla="*/ 43 h 153"/>
                  <a:gd name="T44" fmla="*/ 26 w 173"/>
                  <a:gd name="T45" fmla="*/ 57 h 153"/>
                  <a:gd name="T46" fmla="*/ 37 w 173"/>
                  <a:gd name="T47" fmla="*/ 60 h 153"/>
                  <a:gd name="T48" fmla="*/ 47 w 173"/>
                  <a:gd name="T49" fmla="*/ 80 h 153"/>
                  <a:gd name="T50" fmla="*/ 75 w 173"/>
                  <a:gd name="T51" fmla="*/ 99 h 153"/>
                  <a:gd name="T52" fmla="*/ 81 w 173"/>
                  <a:gd name="T53" fmla="*/ 120 h 153"/>
                  <a:gd name="T54" fmla="*/ 89 w 173"/>
                  <a:gd name="T55" fmla="*/ 121 h 153"/>
                  <a:gd name="T56" fmla="*/ 125 w 173"/>
                  <a:gd name="T57" fmla="*/ 153 h 153"/>
                  <a:gd name="T58" fmla="*/ 138 w 173"/>
                  <a:gd name="T59" fmla="*/ 137 h 153"/>
                  <a:gd name="T60" fmla="*/ 124 w 173"/>
                  <a:gd name="T61" fmla="*/ 128 h 153"/>
                  <a:gd name="T62" fmla="*/ 125 w 173"/>
                  <a:gd name="T63" fmla="*/ 118 h 153"/>
                  <a:gd name="T64" fmla="*/ 130 w 173"/>
                  <a:gd name="T65" fmla="*/ 118 h 153"/>
                  <a:gd name="T66" fmla="*/ 139 w 173"/>
                  <a:gd name="T67" fmla="*/ 103 h 153"/>
                  <a:gd name="T68" fmla="*/ 150 w 173"/>
                  <a:gd name="T69" fmla="*/ 104 h 153"/>
                  <a:gd name="T70" fmla="*/ 150 w 173"/>
                  <a:gd name="T71" fmla="*/ 89 h 153"/>
                  <a:gd name="T72" fmla="*/ 171 w 173"/>
                  <a:gd name="T73" fmla="*/ 86 h 153"/>
                  <a:gd name="T74" fmla="*/ 159 w 173"/>
                  <a:gd name="T75" fmla="*/ 66 h 153"/>
                  <a:gd name="T76" fmla="*/ 173 w 173"/>
                  <a:gd name="T77" fmla="*/ 64 h 153"/>
                  <a:gd name="T78" fmla="*/ 162 w 173"/>
                  <a:gd name="T79" fmla="*/ 51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3" h="153">
                    <a:moveTo>
                      <a:pt x="162" y="51"/>
                    </a:moveTo>
                    <a:cubicBezTo>
                      <a:pt x="155" y="49"/>
                      <a:pt x="151" y="52"/>
                      <a:pt x="151" y="52"/>
                    </a:cubicBezTo>
                    <a:cubicBezTo>
                      <a:pt x="151" y="41"/>
                      <a:pt x="151" y="41"/>
                      <a:pt x="151" y="41"/>
                    </a:cubicBezTo>
                    <a:cubicBezTo>
                      <a:pt x="151" y="41"/>
                      <a:pt x="163" y="27"/>
                      <a:pt x="163" y="22"/>
                    </a:cubicBezTo>
                    <a:cubicBezTo>
                      <a:pt x="163" y="17"/>
                      <a:pt x="144" y="23"/>
                      <a:pt x="144" y="23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36" y="19"/>
                      <a:pt x="136" y="19"/>
                      <a:pt x="136" y="19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6" y="8"/>
                      <a:pt x="115" y="8"/>
                      <a:pt x="109" y="7"/>
                    </a:cubicBezTo>
                    <a:cubicBezTo>
                      <a:pt x="103" y="6"/>
                      <a:pt x="96" y="8"/>
                      <a:pt x="93" y="8"/>
                    </a:cubicBezTo>
                    <a:cubicBezTo>
                      <a:pt x="90" y="8"/>
                      <a:pt x="80" y="5"/>
                      <a:pt x="80" y="5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8"/>
                      <a:pt x="16" y="0"/>
                      <a:pt x="12" y="1"/>
                    </a:cubicBezTo>
                    <a:cubicBezTo>
                      <a:pt x="8" y="2"/>
                      <a:pt x="9" y="15"/>
                      <a:pt x="9" y="1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39"/>
                      <a:pt x="23" y="39"/>
                      <a:pt x="26" y="43"/>
                    </a:cubicBezTo>
                    <a:cubicBezTo>
                      <a:pt x="29" y="47"/>
                      <a:pt x="26" y="57"/>
                      <a:pt x="26" y="57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47" y="80"/>
                      <a:pt x="51" y="84"/>
                      <a:pt x="75" y="99"/>
                    </a:cubicBezTo>
                    <a:cubicBezTo>
                      <a:pt x="90" y="108"/>
                      <a:pt x="86" y="116"/>
                      <a:pt x="81" y="120"/>
                    </a:cubicBezTo>
                    <a:cubicBezTo>
                      <a:pt x="89" y="121"/>
                      <a:pt x="89" y="121"/>
                      <a:pt x="89" y="121"/>
                    </a:cubicBezTo>
                    <a:cubicBezTo>
                      <a:pt x="89" y="121"/>
                      <a:pt x="116" y="148"/>
                      <a:pt x="125" y="153"/>
                    </a:cubicBezTo>
                    <a:cubicBezTo>
                      <a:pt x="138" y="137"/>
                      <a:pt x="138" y="137"/>
                      <a:pt x="138" y="137"/>
                    </a:cubicBezTo>
                    <a:cubicBezTo>
                      <a:pt x="138" y="137"/>
                      <a:pt x="127" y="131"/>
                      <a:pt x="124" y="128"/>
                    </a:cubicBezTo>
                    <a:cubicBezTo>
                      <a:pt x="121" y="125"/>
                      <a:pt x="125" y="118"/>
                      <a:pt x="125" y="118"/>
                    </a:cubicBezTo>
                    <a:cubicBezTo>
                      <a:pt x="130" y="118"/>
                      <a:pt x="130" y="118"/>
                      <a:pt x="130" y="118"/>
                    </a:cubicBezTo>
                    <a:cubicBezTo>
                      <a:pt x="130" y="118"/>
                      <a:pt x="136" y="107"/>
                      <a:pt x="139" y="103"/>
                    </a:cubicBezTo>
                    <a:cubicBezTo>
                      <a:pt x="142" y="99"/>
                      <a:pt x="150" y="104"/>
                      <a:pt x="150" y="104"/>
                    </a:cubicBezTo>
                    <a:cubicBezTo>
                      <a:pt x="150" y="89"/>
                      <a:pt x="150" y="89"/>
                      <a:pt x="150" y="89"/>
                    </a:cubicBezTo>
                    <a:cubicBezTo>
                      <a:pt x="150" y="89"/>
                      <a:pt x="169" y="93"/>
                      <a:pt x="171" y="86"/>
                    </a:cubicBezTo>
                    <a:cubicBezTo>
                      <a:pt x="173" y="79"/>
                      <a:pt x="159" y="66"/>
                      <a:pt x="159" y="66"/>
                    </a:cubicBezTo>
                    <a:cubicBezTo>
                      <a:pt x="173" y="64"/>
                      <a:pt x="173" y="64"/>
                      <a:pt x="173" y="64"/>
                    </a:cubicBezTo>
                    <a:cubicBezTo>
                      <a:pt x="173" y="64"/>
                      <a:pt x="169" y="53"/>
                      <a:pt x="162" y="51"/>
                    </a:cubicBezTo>
                    <a:close/>
                  </a:path>
                </a:pathLst>
              </a:custGeom>
              <a:solidFill>
                <a:schemeClr val="tx2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 dirty="0">
                  <a:solidFill>
                    <a:srgbClr val="8F212A"/>
                  </a:solidFill>
                </a:endParaRPr>
              </a:p>
            </p:txBody>
          </p:sp>
          <p:sp>
            <p:nvSpPr>
              <p:cNvPr id="58" name="Textfeld 57">
                <a:extLst>
                  <a:ext uri="{FF2B5EF4-FFF2-40B4-BE49-F238E27FC236}">
                    <a16:creationId xmlns:a16="http://schemas.microsoft.com/office/drawing/2014/main" id="{C2EBAD3F-4E4B-E2B1-B6B9-8DDA59F2BA12}"/>
                  </a:ext>
                </a:extLst>
              </p:cNvPr>
              <p:cNvSpPr txBox="1"/>
              <p:nvPr/>
            </p:nvSpPr>
            <p:spPr>
              <a:xfrm>
                <a:off x="5598867" y="4334170"/>
                <a:ext cx="623295" cy="262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>
                    <a:solidFill>
                      <a:srgbClr val="FFFFFF"/>
                    </a:solidFill>
                  </a:rPr>
                  <a:t>BIH</a:t>
                </a:r>
              </a:p>
            </p:txBody>
          </p:sp>
        </p:grpSp>
        <p:grpSp>
          <p:nvGrpSpPr>
            <p:cNvPr id="31" name="SRB">
              <a:extLst>
                <a:ext uri="{FF2B5EF4-FFF2-40B4-BE49-F238E27FC236}">
                  <a16:creationId xmlns:a16="http://schemas.microsoft.com/office/drawing/2014/main" id="{28B33E67-48A9-5CD9-DE8B-ED3B1FC96576}"/>
                </a:ext>
              </a:extLst>
            </p:cNvPr>
            <p:cNvGrpSpPr/>
            <p:nvPr/>
          </p:nvGrpSpPr>
          <p:grpSpPr>
            <a:xfrm>
              <a:off x="6088162" y="3952619"/>
              <a:ext cx="1016035" cy="1162915"/>
              <a:chOff x="6088162" y="3952619"/>
              <a:chExt cx="1016035" cy="1162915"/>
            </a:xfrm>
          </p:grpSpPr>
          <p:sp>
            <p:nvSpPr>
              <p:cNvPr id="55" name="Freeform 169">
                <a:extLst>
                  <a:ext uri="{FF2B5EF4-FFF2-40B4-BE49-F238E27FC236}">
                    <a16:creationId xmlns:a16="http://schemas.microsoft.com/office/drawing/2014/main" id="{C1C8B534-B6CD-3846-7906-F73D6C1840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88162" y="3952619"/>
                <a:ext cx="1006867" cy="1162915"/>
              </a:xfrm>
              <a:custGeom>
                <a:avLst/>
                <a:gdLst>
                  <a:gd name="T0" fmla="*/ 167 w 185"/>
                  <a:gd name="T1" fmla="*/ 152 h 233"/>
                  <a:gd name="T2" fmla="*/ 160 w 185"/>
                  <a:gd name="T3" fmla="*/ 140 h 233"/>
                  <a:gd name="T4" fmla="*/ 166 w 185"/>
                  <a:gd name="T5" fmla="*/ 120 h 233"/>
                  <a:gd name="T6" fmla="*/ 161 w 185"/>
                  <a:gd name="T7" fmla="*/ 102 h 233"/>
                  <a:gd name="T8" fmla="*/ 171 w 185"/>
                  <a:gd name="T9" fmla="*/ 88 h 233"/>
                  <a:gd name="T10" fmla="*/ 139 w 185"/>
                  <a:gd name="T11" fmla="*/ 91 h 233"/>
                  <a:gd name="T12" fmla="*/ 117 w 185"/>
                  <a:gd name="T13" fmla="*/ 82 h 233"/>
                  <a:gd name="T14" fmla="*/ 115 w 185"/>
                  <a:gd name="T15" fmla="*/ 56 h 233"/>
                  <a:gd name="T16" fmla="*/ 91 w 185"/>
                  <a:gd name="T17" fmla="*/ 48 h 233"/>
                  <a:gd name="T18" fmla="*/ 77 w 185"/>
                  <a:gd name="T19" fmla="*/ 27 h 233"/>
                  <a:gd name="T20" fmla="*/ 48 w 185"/>
                  <a:gd name="T21" fmla="*/ 6 h 233"/>
                  <a:gd name="T22" fmla="*/ 18 w 185"/>
                  <a:gd name="T23" fmla="*/ 17 h 233"/>
                  <a:gd name="T24" fmla="*/ 0 w 185"/>
                  <a:gd name="T25" fmla="*/ 21 h 233"/>
                  <a:gd name="T26" fmla="*/ 6 w 185"/>
                  <a:gd name="T27" fmla="*/ 40 h 233"/>
                  <a:gd name="T28" fmla="*/ 8 w 185"/>
                  <a:gd name="T29" fmla="*/ 53 h 233"/>
                  <a:gd name="T30" fmla="*/ 12 w 185"/>
                  <a:gd name="T31" fmla="*/ 65 h 233"/>
                  <a:gd name="T32" fmla="*/ 5 w 185"/>
                  <a:gd name="T33" fmla="*/ 72 h 233"/>
                  <a:gd name="T34" fmla="*/ 27 w 185"/>
                  <a:gd name="T35" fmla="*/ 76 h 233"/>
                  <a:gd name="T36" fmla="*/ 15 w 185"/>
                  <a:gd name="T37" fmla="*/ 106 h 233"/>
                  <a:gd name="T38" fmla="*/ 37 w 185"/>
                  <a:gd name="T39" fmla="*/ 118 h 233"/>
                  <a:gd name="T40" fmla="*/ 35 w 185"/>
                  <a:gd name="T41" fmla="*/ 140 h 233"/>
                  <a:gd name="T42" fmla="*/ 41 w 185"/>
                  <a:gd name="T43" fmla="*/ 153 h 233"/>
                  <a:gd name="T44" fmla="*/ 58 w 185"/>
                  <a:gd name="T45" fmla="*/ 174 h 233"/>
                  <a:gd name="T46" fmla="*/ 65 w 185"/>
                  <a:gd name="T47" fmla="*/ 199 h 233"/>
                  <a:gd name="T48" fmla="*/ 71 w 185"/>
                  <a:gd name="T49" fmla="*/ 211 h 233"/>
                  <a:gd name="T50" fmla="*/ 84 w 185"/>
                  <a:gd name="T51" fmla="*/ 221 h 233"/>
                  <a:gd name="T52" fmla="*/ 95 w 185"/>
                  <a:gd name="T53" fmla="*/ 229 h 233"/>
                  <a:gd name="T54" fmla="*/ 112 w 185"/>
                  <a:gd name="T55" fmla="*/ 221 h 233"/>
                  <a:gd name="T56" fmla="*/ 128 w 185"/>
                  <a:gd name="T57" fmla="*/ 213 h 233"/>
                  <a:gd name="T58" fmla="*/ 158 w 185"/>
                  <a:gd name="T59" fmla="*/ 207 h 233"/>
                  <a:gd name="T60" fmla="*/ 165 w 185"/>
                  <a:gd name="T61" fmla="*/ 192 h 233"/>
                  <a:gd name="T62" fmla="*/ 177 w 185"/>
                  <a:gd name="T63" fmla="*/ 180 h 233"/>
                  <a:gd name="T64" fmla="*/ 180 w 185"/>
                  <a:gd name="T65" fmla="*/ 159 h 233"/>
                  <a:gd name="T66" fmla="*/ 27 w 185"/>
                  <a:gd name="T67" fmla="*/ 144 h 233"/>
                  <a:gd name="T68" fmla="*/ 24 w 185"/>
                  <a:gd name="T69" fmla="*/ 144 h 233"/>
                  <a:gd name="T70" fmla="*/ 24 w 185"/>
                  <a:gd name="T71" fmla="*/ 144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5" h="233">
                    <a:moveTo>
                      <a:pt x="180" y="159"/>
                    </a:moveTo>
                    <a:cubicBezTo>
                      <a:pt x="167" y="152"/>
                      <a:pt x="167" y="152"/>
                      <a:pt x="167" y="152"/>
                    </a:cubicBezTo>
                    <a:cubicBezTo>
                      <a:pt x="169" y="145"/>
                      <a:pt x="169" y="145"/>
                      <a:pt x="169" y="145"/>
                    </a:cubicBezTo>
                    <a:cubicBezTo>
                      <a:pt x="160" y="140"/>
                      <a:pt x="160" y="140"/>
                      <a:pt x="160" y="140"/>
                    </a:cubicBezTo>
                    <a:cubicBezTo>
                      <a:pt x="157" y="128"/>
                      <a:pt x="157" y="128"/>
                      <a:pt x="157" y="128"/>
                    </a:cubicBezTo>
                    <a:cubicBezTo>
                      <a:pt x="166" y="120"/>
                      <a:pt x="166" y="120"/>
                      <a:pt x="166" y="120"/>
                    </a:cubicBezTo>
                    <a:cubicBezTo>
                      <a:pt x="168" y="106"/>
                      <a:pt x="168" y="106"/>
                      <a:pt x="168" y="106"/>
                    </a:cubicBezTo>
                    <a:cubicBezTo>
                      <a:pt x="161" y="102"/>
                      <a:pt x="161" y="102"/>
                      <a:pt x="161" y="102"/>
                    </a:cubicBezTo>
                    <a:cubicBezTo>
                      <a:pt x="168" y="94"/>
                      <a:pt x="168" y="94"/>
                      <a:pt x="168" y="94"/>
                    </a:cubicBezTo>
                    <a:cubicBezTo>
                      <a:pt x="171" y="88"/>
                      <a:pt x="171" y="88"/>
                      <a:pt x="171" y="88"/>
                    </a:cubicBezTo>
                    <a:cubicBezTo>
                      <a:pt x="155" y="84"/>
                      <a:pt x="155" y="84"/>
                      <a:pt x="155" y="84"/>
                    </a:cubicBezTo>
                    <a:cubicBezTo>
                      <a:pt x="139" y="91"/>
                      <a:pt x="139" y="91"/>
                      <a:pt x="139" y="91"/>
                    </a:cubicBezTo>
                    <a:cubicBezTo>
                      <a:pt x="133" y="84"/>
                      <a:pt x="133" y="84"/>
                      <a:pt x="133" y="84"/>
                    </a:cubicBezTo>
                    <a:cubicBezTo>
                      <a:pt x="117" y="82"/>
                      <a:pt x="117" y="82"/>
                      <a:pt x="117" y="82"/>
                    </a:cubicBezTo>
                    <a:cubicBezTo>
                      <a:pt x="112" y="71"/>
                      <a:pt x="112" y="71"/>
                      <a:pt x="112" y="71"/>
                    </a:cubicBezTo>
                    <a:cubicBezTo>
                      <a:pt x="112" y="71"/>
                      <a:pt x="117" y="62"/>
                      <a:pt x="115" y="56"/>
                    </a:cubicBezTo>
                    <a:cubicBezTo>
                      <a:pt x="113" y="50"/>
                      <a:pt x="101" y="49"/>
                      <a:pt x="99" y="54"/>
                    </a:cubicBezTo>
                    <a:cubicBezTo>
                      <a:pt x="97" y="59"/>
                      <a:pt x="91" y="48"/>
                      <a:pt x="91" y="48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77" y="27"/>
                      <a:pt x="77" y="27"/>
                      <a:pt x="77" y="27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33" y="0"/>
                      <a:pt x="30" y="6"/>
                    </a:cubicBezTo>
                    <a:cubicBezTo>
                      <a:pt x="27" y="12"/>
                      <a:pt x="18" y="17"/>
                      <a:pt x="18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24" y="56"/>
                      <a:pt x="25" y="59"/>
                    </a:cubicBezTo>
                    <a:cubicBezTo>
                      <a:pt x="26" y="62"/>
                      <a:pt x="12" y="65"/>
                      <a:pt x="12" y="65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8" y="77"/>
                      <a:pt x="27" y="71"/>
                      <a:pt x="27" y="76"/>
                    </a:cubicBezTo>
                    <a:cubicBezTo>
                      <a:pt x="27" y="81"/>
                      <a:pt x="15" y="95"/>
                      <a:pt x="15" y="95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15" y="106"/>
                      <a:pt x="19" y="103"/>
                      <a:pt x="26" y="105"/>
                    </a:cubicBezTo>
                    <a:cubicBezTo>
                      <a:pt x="33" y="107"/>
                      <a:pt x="37" y="118"/>
                      <a:pt x="37" y="118"/>
                    </a:cubicBezTo>
                    <a:cubicBezTo>
                      <a:pt x="23" y="120"/>
                      <a:pt x="23" y="120"/>
                      <a:pt x="23" y="120"/>
                    </a:cubicBezTo>
                    <a:cubicBezTo>
                      <a:pt x="23" y="120"/>
                      <a:pt x="37" y="133"/>
                      <a:pt x="35" y="140"/>
                    </a:cubicBezTo>
                    <a:cubicBezTo>
                      <a:pt x="34" y="142"/>
                      <a:pt x="33" y="143"/>
                      <a:pt x="31" y="143"/>
                    </a:cubicBezTo>
                    <a:cubicBezTo>
                      <a:pt x="41" y="153"/>
                      <a:pt x="41" y="153"/>
                      <a:pt x="41" y="153"/>
                    </a:cubicBezTo>
                    <a:cubicBezTo>
                      <a:pt x="50" y="160"/>
                      <a:pt x="50" y="160"/>
                      <a:pt x="50" y="160"/>
                    </a:cubicBezTo>
                    <a:cubicBezTo>
                      <a:pt x="58" y="174"/>
                      <a:pt x="58" y="174"/>
                      <a:pt x="58" y="174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5" y="199"/>
                      <a:pt x="65" y="199"/>
                      <a:pt x="65" y="199"/>
                    </a:cubicBezTo>
                    <a:cubicBezTo>
                      <a:pt x="63" y="196"/>
                      <a:pt x="63" y="196"/>
                      <a:pt x="63" y="196"/>
                    </a:cubicBezTo>
                    <a:cubicBezTo>
                      <a:pt x="71" y="211"/>
                      <a:pt x="71" y="211"/>
                      <a:pt x="71" y="211"/>
                    </a:cubicBezTo>
                    <a:cubicBezTo>
                      <a:pt x="80" y="211"/>
                      <a:pt x="80" y="211"/>
                      <a:pt x="80" y="211"/>
                    </a:cubicBezTo>
                    <a:cubicBezTo>
                      <a:pt x="84" y="221"/>
                      <a:pt x="84" y="221"/>
                      <a:pt x="84" y="221"/>
                    </a:cubicBezTo>
                    <a:cubicBezTo>
                      <a:pt x="84" y="233"/>
                      <a:pt x="84" y="233"/>
                      <a:pt x="84" y="233"/>
                    </a:cubicBezTo>
                    <a:cubicBezTo>
                      <a:pt x="95" y="229"/>
                      <a:pt x="95" y="229"/>
                      <a:pt x="95" y="229"/>
                    </a:cubicBezTo>
                    <a:cubicBezTo>
                      <a:pt x="100" y="221"/>
                      <a:pt x="100" y="221"/>
                      <a:pt x="100" y="221"/>
                    </a:cubicBezTo>
                    <a:cubicBezTo>
                      <a:pt x="100" y="221"/>
                      <a:pt x="105" y="221"/>
                      <a:pt x="112" y="221"/>
                    </a:cubicBezTo>
                    <a:cubicBezTo>
                      <a:pt x="119" y="221"/>
                      <a:pt x="115" y="213"/>
                      <a:pt x="115" y="213"/>
                    </a:cubicBezTo>
                    <a:cubicBezTo>
                      <a:pt x="128" y="213"/>
                      <a:pt x="128" y="213"/>
                      <a:pt x="128" y="213"/>
                    </a:cubicBezTo>
                    <a:cubicBezTo>
                      <a:pt x="132" y="209"/>
                      <a:pt x="132" y="209"/>
                      <a:pt x="132" y="209"/>
                    </a:cubicBezTo>
                    <a:cubicBezTo>
                      <a:pt x="158" y="207"/>
                      <a:pt x="158" y="207"/>
                      <a:pt x="158" y="207"/>
                    </a:cubicBezTo>
                    <a:cubicBezTo>
                      <a:pt x="158" y="207"/>
                      <a:pt x="166" y="206"/>
                      <a:pt x="167" y="203"/>
                    </a:cubicBezTo>
                    <a:cubicBezTo>
                      <a:pt x="168" y="200"/>
                      <a:pt x="165" y="192"/>
                      <a:pt x="165" y="192"/>
                    </a:cubicBezTo>
                    <a:cubicBezTo>
                      <a:pt x="165" y="192"/>
                      <a:pt x="162" y="185"/>
                      <a:pt x="164" y="181"/>
                    </a:cubicBezTo>
                    <a:cubicBezTo>
                      <a:pt x="166" y="177"/>
                      <a:pt x="177" y="180"/>
                      <a:pt x="177" y="180"/>
                    </a:cubicBezTo>
                    <a:cubicBezTo>
                      <a:pt x="177" y="180"/>
                      <a:pt x="181" y="173"/>
                      <a:pt x="183" y="169"/>
                    </a:cubicBezTo>
                    <a:cubicBezTo>
                      <a:pt x="185" y="165"/>
                      <a:pt x="180" y="159"/>
                      <a:pt x="180" y="159"/>
                    </a:cubicBezTo>
                    <a:close/>
                    <a:moveTo>
                      <a:pt x="24" y="144"/>
                    </a:moveTo>
                    <a:cubicBezTo>
                      <a:pt x="25" y="144"/>
                      <a:pt x="26" y="144"/>
                      <a:pt x="27" y="144"/>
                    </a:cubicBezTo>
                    <a:cubicBezTo>
                      <a:pt x="26" y="144"/>
                      <a:pt x="25" y="144"/>
                      <a:pt x="24" y="144"/>
                    </a:cubicBezTo>
                    <a:close/>
                    <a:moveTo>
                      <a:pt x="24" y="144"/>
                    </a:moveTo>
                    <a:cubicBezTo>
                      <a:pt x="22" y="144"/>
                      <a:pt x="19" y="144"/>
                      <a:pt x="18" y="143"/>
                    </a:cubicBezTo>
                    <a:cubicBezTo>
                      <a:pt x="19" y="144"/>
                      <a:pt x="22" y="144"/>
                      <a:pt x="24" y="144"/>
                    </a:cubicBezTo>
                    <a:close/>
                  </a:path>
                </a:pathLst>
              </a:custGeom>
              <a:solidFill>
                <a:schemeClr val="tx2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AT">
                  <a:solidFill>
                    <a:srgbClr val="8F212A"/>
                  </a:solidFill>
                </a:endParaRPr>
              </a:p>
            </p:txBody>
          </p:sp>
          <p:sp>
            <p:nvSpPr>
              <p:cNvPr id="56" name="Textfeld 55">
                <a:extLst>
                  <a:ext uri="{FF2B5EF4-FFF2-40B4-BE49-F238E27FC236}">
                    <a16:creationId xmlns:a16="http://schemas.microsoft.com/office/drawing/2014/main" id="{EDC94889-0361-2631-CF26-94385AFAD25B}"/>
                  </a:ext>
                </a:extLst>
              </p:cNvPr>
              <p:cNvSpPr txBox="1"/>
              <p:nvPr/>
            </p:nvSpPr>
            <p:spPr>
              <a:xfrm>
                <a:off x="6399265" y="4534077"/>
                <a:ext cx="704932" cy="262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>
                    <a:solidFill>
                      <a:srgbClr val="FFFFFF"/>
                    </a:solidFill>
                  </a:rPr>
                  <a:t>SRB</a:t>
                </a:r>
              </a:p>
            </p:txBody>
          </p:sp>
        </p:grpSp>
        <p:grpSp>
          <p:nvGrpSpPr>
            <p:cNvPr id="32" name="MNE">
              <a:extLst>
                <a:ext uri="{FF2B5EF4-FFF2-40B4-BE49-F238E27FC236}">
                  <a16:creationId xmlns:a16="http://schemas.microsoft.com/office/drawing/2014/main" id="{234E4577-CAC2-2FB5-4DB6-423F87B34956}"/>
                </a:ext>
              </a:extLst>
            </p:cNvPr>
            <p:cNvGrpSpPr/>
            <p:nvPr/>
          </p:nvGrpSpPr>
          <p:grpSpPr>
            <a:xfrm>
              <a:off x="5985760" y="4658086"/>
              <a:ext cx="599216" cy="444258"/>
              <a:chOff x="5985760" y="4658086"/>
              <a:chExt cx="599216" cy="444258"/>
            </a:xfrm>
          </p:grpSpPr>
          <p:sp>
            <p:nvSpPr>
              <p:cNvPr id="53" name="Freeform 189">
                <a:extLst>
                  <a:ext uri="{FF2B5EF4-FFF2-40B4-BE49-F238E27FC236}">
                    <a16:creationId xmlns:a16="http://schemas.microsoft.com/office/drawing/2014/main" id="{0EB439C4-6AC3-A081-DD39-27E3B4DF9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8257" y="4658086"/>
                <a:ext cx="445894" cy="444258"/>
              </a:xfrm>
              <a:custGeom>
                <a:avLst/>
                <a:gdLst>
                  <a:gd name="T0" fmla="*/ 79 w 80"/>
                  <a:gd name="T1" fmla="*/ 27 h 90"/>
                  <a:gd name="T2" fmla="*/ 73 w 80"/>
                  <a:gd name="T3" fmla="*/ 31 h 90"/>
                  <a:gd name="T4" fmla="*/ 65 w 80"/>
                  <a:gd name="T5" fmla="*/ 17 h 90"/>
                  <a:gd name="T6" fmla="*/ 56 w 80"/>
                  <a:gd name="T7" fmla="*/ 10 h 90"/>
                  <a:gd name="T8" fmla="*/ 46 w 80"/>
                  <a:gd name="T9" fmla="*/ 0 h 90"/>
                  <a:gd name="T10" fmla="*/ 29 w 80"/>
                  <a:gd name="T11" fmla="*/ 0 h 90"/>
                  <a:gd name="T12" fmla="*/ 29 w 80"/>
                  <a:gd name="T13" fmla="*/ 15 h 90"/>
                  <a:gd name="T14" fmla="*/ 18 w 80"/>
                  <a:gd name="T15" fmla="*/ 14 h 90"/>
                  <a:gd name="T16" fmla="*/ 9 w 80"/>
                  <a:gd name="T17" fmla="*/ 29 h 90"/>
                  <a:gd name="T18" fmla="*/ 4 w 80"/>
                  <a:gd name="T19" fmla="*/ 29 h 90"/>
                  <a:gd name="T20" fmla="*/ 3 w 80"/>
                  <a:gd name="T21" fmla="*/ 39 h 90"/>
                  <a:gd name="T22" fmla="*/ 17 w 80"/>
                  <a:gd name="T23" fmla="*/ 48 h 90"/>
                  <a:gd name="T24" fmla="*/ 4 w 80"/>
                  <a:gd name="T25" fmla="*/ 64 h 90"/>
                  <a:gd name="T26" fmla="*/ 6 w 80"/>
                  <a:gd name="T27" fmla="*/ 65 h 90"/>
                  <a:gd name="T28" fmla="*/ 24 w 80"/>
                  <a:gd name="T29" fmla="*/ 62 h 90"/>
                  <a:gd name="T30" fmla="*/ 24 w 80"/>
                  <a:gd name="T31" fmla="*/ 74 h 90"/>
                  <a:gd name="T32" fmla="*/ 41 w 80"/>
                  <a:gd name="T33" fmla="*/ 90 h 90"/>
                  <a:gd name="T34" fmla="*/ 48 w 80"/>
                  <a:gd name="T35" fmla="*/ 81 h 90"/>
                  <a:gd name="T36" fmla="*/ 46 w 80"/>
                  <a:gd name="T37" fmla="*/ 71 h 90"/>
                  <a:gd name="T38" fmla="*/ 40 w 80"/>
                  <a:gd name="T39" fmla="*/ 74 h 90"/>
                  <a:gd name="T40" fmla="*/ 31 w 80"/>
                  <a:gd name="T41" fmla="*/ 68 h 90"/>
                  <a:gd name="T42" fmla="*/ 46 w 80"/>
                  <a:gd name="T43" fmla="*/ 68 h 90"/>
                  <a:gd name="T44" fmla="*/ 52 w 80"/>
                  <a:gd name="T45" fmla="*/ 63 h 90"/>
                  <a:gd name="T46" fmla="*/ 54 w 80"/>
                  <a:gd name="T47" fmla="*/ 49 h 90"/>
                  <a:gd name="T48" fmla="*/ 72 w 80"/>
                  <a:gd name="T49" fmla="*/ 59 h 90"/>
                  <a:gd name="T50" fmla="*/ 78 w 80"/>
                  <a:gd name="T51" fmla="*/ 53 h 90"/>
                  <a:gd name="T52" fmla="*/ 80 w 80"/>
                  <a:gd name="T53" fmla="*/ 56 h 90"/>
                  <a:gd name="T54" fmla="*/ 79 w 80"/>
                  <a:gd name="T55" fmla="*/ 2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0" h="90">
                    <a:moveTo>
                      <a:pt x="79" y="27"/>
                    </a:moveTo>
                    <a:cubicBezTo>
                      <a:pt x="73" y="31"/>
                      <a:pt x="73" y="31"/>
                      <a:pt x="73" y="31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9" y="2"/>
                      <a:pt x="29" y="0"/>
                      <a:pt x="29" y="0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1" y="10"/>
                      <a:pt x="18" y="14"/>
                    </a:cubicBezTo>
                    <a:cubicBezTo>
                      <a:pt x="15" y="18"/>
                      <a:pt x="9" y="29"/>
                      <a:pt x="9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0" y="36"/>
                      <a:pt x="3" y="39"/>
                    </a:cubicBezTo>
                    <a:cubicBezTo>
                      <a:pt x="6" y="42"/>
                      <a:pt x="17" y="48"/>
                      <a:pt x="17" y="48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5" y="65"/>
                      <a:pt x="6" y="65"/>
                      <a:pt x="6" y="65"/>
                    </a:cubicBezTo>
                    <a:cubicBezTo>
                      <a:pt x="13" y="67"/>
                      <a:pt x="24" y="62"/>
                      <a:pt x="24" y="62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41" y="90"/>
                      <a:pt x="41" y="90"/>
                      <a:pt x="41" y="90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0" y="74"/>
                      <a:pt x="40" y="74"/>
                      <a:pt x="40" y="74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46" y="68"/>
                      <a:pt x="46" y="68"/>
                      <a:pt x="46" y="68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80" y="56"/>
                      <a:pt x="80" y="56"/>
                      <a:pt x="80" y="56"/>
                    </a:cubicBezTo>
                    <a:lnTo>
                      <a:pt x="79" y="27"/>
                    </a:lnTo>
                    <a:close/>
                  </a:path>
                </a:pathLst>
              </a:custGeom>
              <a:solidFill>
                <a:schemeClr val="tx2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8F212A"/>
                  </a:solidFill>
                </a:endParaRPr>
              </a:p>
            </p:txBody>
          </p:sp>
          <p:sp>
            <p:nvSpPr>
              <p:cNvPr id="54" name="Textfeld 53">
                <a:extLst>
                  <a:ext uri="{FF2B5EF4-FFF2-40B4-BE49-F238E27FC236}">
                    <a16:creationId xmlns:a16="http://schemas.microsoft.com/office/drawing/2014/main" id="{82EDE725-E5CD-F57F-A781-E077FB2F6808}"/>
                  </a:ext>
                </a:extLst>
              </p:cNvPr>
              <p:cNvSpPr txBox="1"/>
              <p:nvPr/>
            </p:nvSpPr>
            <p:spPr>
              <a:xfrm>
                <a:off x="5985760" y="4697843"/>
                <a:ext cx="599216" cy="262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050" b="1" dirty="0">
                    <a:solidFill>
                      <a:schemeClr val="bg1"/>
                    </a:solidFill>
                  </a:rPr>
                  <a:t>MNE</a:t>
                </a:r>
                <a:endParaRPr lang="en-GB" sz="11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" name="IT">
              <a:extLst>
                <a:ext uri="{FF2B5EF4-FFF2-40B4-BE49-F238E27FC236}">
                  <a16:creationId xmlns:a16="http://schemas.microsoft.com/office/drawing/2014/main" id="{C34F7C3B-5632-23C9-55FA-59AB205F2D07}"/>
                </a:ext>
              </a:extLst>
            </p:cNvPr>
            <p:cNvGrpSpPr/>
            <p:nvPr/>
          </p:nvGrpSpPr>
          <p:grpSpPr>
            <a:xfrm>
              <a:off x="3269923" y="3730057"/>
              <a:ext cx="2833607" cy="2796214"/>
              <a:chOff x="3269923" y="3730057"/>
              <a:chExt cx="2833607" cy="2796214"/>
            </a:xfrm>
          </p:grpSpPr>
          <p:sp>
            <p:nvSpPr>
              <p:cNvPr id="51" name="Freeform 180">
                <a:extLst>
                  <a:ext uri="{FF2B5EF4-FFF2-40B4-BE49-F238E27FC236}">
                    <a16:creationId xmlns:a16="http://schemas.microsoft.com/office/drawing/2014/main" id="{58BD1208-94C5-89B4-A778-2C98A9ADB1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69923" y="3730057"/>
                <a:ext cx="2833607" cy="2796214"/>
              </a:xfrm>
              <a:custGeom>
                <a:avLst/>
                <a:gdLst>
                  <a:gd name="T0" fmla="*/ 341 w 523"/>
                  <a:gd name="T1" fmla="*/ 483 h 554"/>
                  <a:gd name="T2" fmla="*/ 278 w 523"/>
                  <a:gd name="T3" fmla="*/ 485 h 554"/>
                  <a:gd name="T4" fmla="*/ 281 w 523"/>
                  <a:gd name="T5" fmla="*/ 507 h 554"/>
                  <a:gd name="T6" fmla="*/ 330 w 523"/>
                  <a:gd name="T7" fmla="*/ 531 h 554"/>
                  <a:gd name="T8" fmla="*/ 372 w 523"/>
                  <a:gd name="T9" fmla="*/ 513 h 554"/>
                  <a:gd name="T10" fmla="*/ 378 w 523"/>
                  <a:gd name="T11" fmla="*/ 479 h 554"/>
                  <a:gd name="T12" fmla="*/ 68 w 523"/>
                  <a:gd name="T13" fmla="*/ 320 h 554"/>
                  <a:gd name="T14" fmla="*/ 75 w 523"/>
                  <a:gd name="T15" fmla="*/ 381 h 554"/>
                  <a:gd name="T16" fmla="*/ 78 w 523"/>
                  <a:gd name="T17" fmla="*/ 424 h 554"/>
                  <a:gd name="T18" fmla="*/ 103 w 523"/>
                  <a:gd name="T19" fmla="*/ 414 h 554"/>
                  <a:gd name="T20" fmla="*/ 133 w 523"/>
                  <a:gd name="T21" fmla="*/ 388 h 554"/>
                  <a:gd name="T22" fmla="*/ 140 w 523"/>
                  <a:gd name="T23" fmla="*/ 352 h 554"/>
                  <a:gd name="T24" fmla="*/ 481 w 523"/>
                  <a:gd name="T25" fmla="*/ 337 h 554"/>
                  <a:gd name="T26" fmla="*/ 414 w 523"/>
                  <a:gd name="T27" fmla="*/ 281 h 554"/>
                  <a:gd name="T28" fmla="*/ 311 w 523"/>
                  <a:gd name="T29" fmla="*/ 216 h 554"/>
                  <a:gd name="T30" fmla="*/ 249 w 523"/>
                  <a:gd name="T31" fmla="*/ 148 h 554"/>
                  <a:gd name="T32" fmla="*/ 244 w 523"/>
                  <a:gd name="T33" fmla="*/ 92 h 554"/>
                  <a:gd name="T34" fmla="*/ 294 w 523"/>
                  <a:gd name="T35" fmla="*/ 46 h 554"/>
                  <a:gd name="T36" fmla="*/ 265 w 523"/>
                  <a:gd name="T37" fmla="*/ 29 h 554"/>
                  <a:gd name="T38" fmla="*/ 243 w 523"/>
                  <a:gd name="T39" fmla="*/ 16 h 554"/>
                  <a:gd name="T40" fmla="*/ 195 w 523"/>
                  <a:gd name="T41" fmla="*/ 7 h 554"/>
                  <a:gd name="T42" fmla="*/ 165 w 523"/>
                  <a:gd name="T43" fmla="*/ 16 h 554"/>
                  <a:gd name="T44" fmla="*/ 154 w 523"/>
                  <a:gd name="T45" fmla="*/ 40 h 554"/>
                  <a:gd name="T46" fmla="*/ 124 w 523"/>
                  <a:gd name="T47" fmla="*/ 44 h 554"/>
                  <a:gd name="T48" fmla="*/ 107 w 523"/>
                  <a:gd name="T49" fmla="*/ 54 h 554"/>
                  <a:gd name="T50" fmla="*/ 85 w 523"/>
                  <a:gd name="T51" fmla="*/ 51 h 554"/>
                  <a:gd name="T52" fmla="*/ 60 w 523"/>
                  <a:gd name="T53" fmla="*/ 62 h 554"/>
                  <a:gd name="T54" fmla="*/ 19 w 523"/>
                  <a:gd name="T55" fmla="*/ 64 h 554"/>
                  <a:gd name="T56" fmla="*/ 28 w 523"/>
                  <a:gd name="T57" fmla="*/ 93 h 554"/>
                  <a:gd name="T58" fmla="*/ 6 w 523"/>
                  <a:gd name="T59" fmla="*/ 118 h 554"/>
                  <a:gd name="T60" fmla="*/ 12 w 523"/>
                  <a:gd name="T61" fmla="*/ 141 h 554"/>
                  <a:gd name="T62" fmla="*/ 45 w 523"/>
                  <a:gd name="T63" fmla="*/ 160 h 554"/>
                  <a:gd name="T64" fmla="*/ 58 w 523"/>
                  <a:gd name="T65" fmla="*/ 173 h 554"/>
                  <a:gd name="T66" fmla="*/ 160 w 523"/>
                  <a:gd name="T67" fmla="*/ 192 h 554"/>
                  <a:gd name="T68" fmla="*/ 193 w 523"/>
                  <a:gd name="T69" fmla="*/ 236 h 554"/>
                  <a:gd name="T70" fmla="*/ 259 w 523"/>
                  <a:gd name="T71" fmla="*/ 294 h 554"/>
                  <a:gd name="T72" fmla="*/ 325 w 523"/>
                  <a:gd name="T73" fmla="*/ 334 h 554"/>
                  <a:gd name="T74" fmla="*/ 397 w 523"/>
                  <a:gd name="T75" fmla="*/ 373 h 554"/>
                  <a:gd name="T76" fmla="*/ 418 w 523"/>
                  <a:gd name="T77" fmla="*/ 446 h 554"/>
                  <a:gd name="T78" fmla="*/ 395 w 523"/>
                  <a:gd name="T79" fmla="*/ 489 h 554"/>
                  <a:gd name="T80" fmla="*/ 435 w 523"/>
                  <a:gd name="T81" fmla="*/ 466 h 554"/>
                  <a:gd name="T82" fmla="*/ 452 w 523"/>
                  <a:gd name="T83" fmla="*/ 408 h 554"/>
                  <a:gd name="T84" fmla="*/ 468 w 523"/>
                  <a:gd name="T85" fmla="*/ 361 h 554"/>
                  <a:gd name="T86" fmla="*/ 515 w 523"/>
                  <a:gd name="T87" fmla="*/ 363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23" h="554">
                    <a:moveTo>
                      <a:pt x="378" y="479"/>
                    </a:moveTo>
                    <a:cubicBezTo>
                      <a:pt x="378" y="479"/>
                      <a:pt x="365" y="472"/>
                      <a:pt x="358" y="474"/>
                    </a:cubicBezTo>
                    <a:cubicBezTo>
                      <a:pt x="351" y="476"/>
                      <a:pt x="341" y="483"/>
                      <a:pt x="341" y="483"/>
                    </a:cubicBezTo>
                    <a:cubicBezTo>
                      <a:pt x="341" y="483"/>
                      <a:pt x="322" y="486"/>
                      <a:pt x="314" y="486"/>
                    </a:cubicBezTo>
                    <a:cubicBezTo>
                      <a:pt x="306" y="486"/>
                      <a:pt x="292" y="470"/>
                      <a:pt x="289" y="473"/>
                    </a:cubicBezTo>
                    <a:cubicBezTo>
                      <a:pt x="286" y="476"/>
                      <a:pt x="278" y="485"/>
                      <a:pt x="278" y="485"/>
                    </a:cubicBezTo>
                    <a:cubicBezTo>
                      <a:pt x="265" y="477"/>
                      <a:pt x="265" y="477"/>
                      <a:pt x="265" y="477"/>
                    </a:cubicBezTo>
                    <a:cubicBezTo>
                      <a:pt x="265" y="477"/>
                      <a:pt x="245" y="482"/>
                      <a:pt x="253" y="494"/>
                    </a:cubicBezTo>
                    <a:cubicBezTo>
                      <a:pt x="264" y="510"/>
                      <a:pt x="276" y="505"/>
                      <a:pt x="281" y="507"/>
                    </a:cubicBezTo>
                    <a:cubicBezTo>
                      <a:pt x="286" y="509"/>
                      <a:pt x="291" y="517"/>
                      <a:pt x="293" y="521"/>
                    </a:cubicBezTo>
                    <a:cubicBezTo>
                      <a:pt x="295" y="525"/>
                      <a:pt x="317" y="535"/>
                      <a:pt x="317" y="535"/>
                    </a:cubicBezTo>
                    <a:cubicBezTo>
                      <a:pt x="330" y="531"/>
                      <a:pt x="330" y="531"/>
                      <a:pt x="330" y="531"/>
                    </a:cubicBezTo>
                    <a:cubicBezTo>
                      <a:pt x="330" y="531"/>
                      <a:pt x="344" y="552"/>
                      <a:pt x="363" y="553"/>
                    </a:cubicBezTo>
                    <a:cubicBezTo>
                      <a:pt x="382" y="554"/>
                      <a:pt x="377" y="537"/>
                      <a:pt x="377" y="537"/>
                    </a:cubicBezTo>
                    <a:cubicBezTo>
                      <a:pt x="377" y="537"/>
                      <a:pt x="372" y="520"/>
                      <a:pt x="372" y="513"/>
                    </a:cubicBezTo>
                    <a:cubicBezTo>
                      <a:pt x="372" y="506"/>
                      <a:pt x="377" y="496"/>
                      <a:pt x="383" y="491"/>
                    </a:cubicBezTo>
                    <a:cubicBezTo>
                      <a:pt x="389" y="486"/>
                      <a:pt x="383" y="469"/>
                      <a:pt x="383" y="469"/>
                    </a:cubicBezTo>
                    <a:lnTo>
                      <a:pt x="378" y="479"/>
                    </a:lnTo>
                    <a:close/>
                    <a:moveTo>
                      <a:pt x="119" y="312"/>
                    </a:moveTo>
                    <a:cubicBezTo>
                      <a:pt x="107" y="311"/>
                      <a:pt x="95" y="332"/>
                      <a:pt x="87" y="332"/>
                    </a:cubicBezTo>
                    <a:cubicBezTo>
                      <a:pt x="79" y="332"/>
                      <a:pt x="68" y="320"/>
                      <a:pt x="68" y="320"/>
                    </a:cubicBezTo>
                    <a:cubicBezTo>
                      <a:pt x="64" y="331"/>
                      <a:pt x="64" y="331"/>
                      <a:pt x="64" y="331"/>
                    </a:cubicBezTo>
                    <a:cubicBezTo>
                      <a:pt x="64" y="331"/>
                      <a:pt x="79" y="344"/>
                      <a:pt x="79" y="354"/>
                    </a:cubicBezTo>
                    <a:cubicBezTo>
                      <a:pt x="79" y="364"/>
                      <a:pt x="75" y="381"/>
                      <a:pt x="75" y="381"/>
                    </a:cubicBezTo>
                    <a:cubicBezTo>
                      <a:pt x="81" y="388"/>
                      <a:pt x="81" y="388"/>
                      <a:pt x="81" y="388"/>
                    </a:cubicBezTo>
                    <a:cubicBezTo>
                      <a:pt x="73" y="393"/>
                      <a:pt x="73" y="393"/>
                      <a:pt x="73" y="393"/>
                    </a:cubicBezTo>
                    <a:cubicBezTo>
                      <a:pt x="78" y="424"/>
                      <a:pt x="78" y="424"/>
                      <a:pt x="78" y="424"/>
                    </a:cubicBezTo>
                    <a:cubicBezTo>
                      <a:pt x="69" y="424"/>
                      <a:pt x="69" y="424"/>
                      <a:pt x="69" y="424"/>
                    </a:cubicBezTo>
                    <a:cubicBezTo>
                      <a:pt x="82" y="435"/>
                      <a:pt x="82" y="435"/>
                      <a:pt x="82" y="435"/>
                    </a:cubicBezTo>
                    <a:cubicBezTo>
                      <a:pt x="98" y="435"/>
                      <a:pt x="103" y="414"/>
                      <a:pt x="103" y="414"/>
                    </a:cubicBezTo>
                    <a:cubicBezTo>
                      <a:pt x="103" y="414"/>
                      <a:pt x="115" y="430"/>
                      <a:pt x="124" y="423"/>
                    </a:cubicBezTo>
                    <a:cubicBezTo>
                      <a:pt x="133" y="416"/>
                      <a:pt x="129" y="398"/>
                      <a:pt x="129" y="398"/>
                    </a:cubicBezTo>
                    <a:cubicBezTo>
                      <a:pt x="133" y="388"/>
                      <a:pt x="133" y="388"/>
                      <a:pt x="133" y="388"/>
                    </a:cubicBezTo>
                    <a:cubicBezTo>
                      <a:pt x="133" y="371"/>
                      <a:pt x="133" y="371"/>
                      <a:pt x="133" y="371"/>
                    </a:cubicBezTo>
                    <a:cubicBezTo>
                      <a:pt x="133" y="371"/>
                      <a:pt x="127" y="369"/>
                      <a:pt x="128" y="364"/>
                    </a:cubicBezTo>
                    <a:cubicBezTo>
                      <a:pt x="129" y="359"/>
                      <a:pt x="140" y="359"/>
                      <a:pt x="140" y="352"/>
                    </a:cubicBezTo>
                    <a:cubicBezTo>
                      <a:pt x="140" y="345"/>
                      <a:pt x="131" y="313"/>
                      <a:pt x="119" y="312"/>
                    </a:cubicBezTo>
                    <a:close/>
                    <a:moveTo>
                      <a:pt x="515" y="363"/>
                    </a:moveTo>
                    <a:cubicBezTo>
                      <a:pt x="507" y="354"/>
                      <a:pt x="481" y="337"/>
                      <a:pt x="481" y="337"/>
                    </a:cubicBezTo>
                    <a:cubicBezTo>
                      <a:pt x="451" y="321"/>
                      <a:pt x="451" y="321"/>
                      <a:pt x="451" y="321"/>
                    </a:cubicBezTo>
                    <a:cubicBezTo>
                      <a:pt x="451" y="321"/>
                      <a:pt x="398" y="308"/>
                      <a:pt x="402" y="299"/>
                    </a:cubicBezTo>
                    <a:cubicBezTo>
                      <a:pt x="406" y="290"/>
                      <a:pt x="415" y="289"/>
                      <a:pt x="414" y="281"/>
                    </a:cubicBezTo>
                    <a:cubicBezTo>
                      <a:pt x="413" y="273"/>
                      <a:pt x="365" y="271"/>
                      <a:pt x="365" y="271"/>
                    </a:cubicBezTo>
                    <a:cubicBezTo>
                      <a:pt x="365" y="271"/>
                      <a:pt x="351" y="266"/>
                      <a:pt x="334" y="249"/>
                    </a:cubicBezTo>
                    <a:cubicBezTo>
                      <a:pt x="317" y="232"/>
                      <a:pt x="311" y="216"/>
                      <a:pt x="311" y="216"/>
                    </a:cubicBezTo>
                    <a:cubicBezTo>
                      <a:pt x="311" y="216"/>
                      <a:pt x="306" y="192"/>
                      <a:pt x="296" y="186"/>
                    </a:cubicBezTo>
                    <a:cubicBezTo>
                      <a:pt x="286" y="180"/>
                      <a:pt x="275" y="170"/>
                      <a:pt x="275" y="170"/>
                    </a:cubicBezTo>
                    <a:cubicBezTo>
                      <a:pt x="249" y="148"/>
                      <a:pt x="249" y="148"/>
                      <a:pt x="249" y="148"/>
                    </a:cubicBezTo>
                    <a:cubicBezTo>
                      <a:pt x="249" y="148"/>
                      <a:pt x="235" y="126"/>
                      <a:pt x="240" y="124"/>
                    </a:cubicBezTo>
                    <a:cubicBezTo>
                      <a:pt x="245" y="122"/>
                      <a:pt x="253" y="120"/>
                      <a:pt x="253" y="115"/>
                    </a:cubicBezTo>
                    <a:cubicBezTo>
                      <a:pt x="253" y="110"/>
                      <a:pt x="236" y="101"/>
                      <a:pt x="244" y="92"/>
                    </a:cubicBezTo>
                    <a:cubicBezTo>
                      <a:pt x="252" y="83"/>
                      <a:pt x="275" y="77"/>
                      <a:pt x="275" y="77"/>
                    </a:cubicBezTo>
                    <a:cubicBezTo>
                      <a:pt x="289" y="71"/>
                      <a:pt x="289" y="71"/>
                      <a:pt x="289" y="71"/>
                    </a:cubicBezTo>
                    <a:cubicBezTo>
                      <a:pt x="294" y="46"/>
                      <a:pt x="294" y="46"/>
                      <a:pt x="294" y="46"/>
                    </a:cubicBezTo>
                    <a:cubicBezTo>
                      <a:pt x="286" y="43"/>
                      <a:pt x="286" y="43"/>
                      <a:pt x="286" y="43"/>
                    </a:cubicBezTo>
                    <a:cubicBezTo>
                      <a:pt x="286" y="43"/>
                      <a:pt x="294" y="36"/>
                      <a:pt x="291" y="30"/>
                    </a:cubicBezTo>
                    <a:cubicBezTo>
                      <a:pt x="288" y="25"/>
                      <a:pt x="265" y="29"/>
                      <a:pt x="265" y="29"/>
                    </a:cubicBezTo>
                    <a:cubicBezTo>
                      <a:pt x="253" y="29"/>
                      <a:pt x="253" y="29"/>
                      <a:pt x="253" y="29"/>
                    </a:cubicBezTo>
                    <a:cubicBezTo>
                      <a:pt x="248" y="16"/>
                      <a:pt x="248" y="16"/>
                      <a:pt x="248" y="16"/>
                    </a:cubicBezTo>
                    <a:cubicBezTo>
                      <a:pt x="243" y="16"/>
                      <a:pt x="243" y="16"/>
                      <a:pt x="243" y="16"/>
                    </a:cubicBezTo>
                    <a:cubicBezTo>
                      <a:pt x="243" y="16"/>
                      <a:pt x="242" y="2"/>
                      <a:pt x="233" y="1"/>
                    </a:cubicBezTo>
                    <a:cubicBezTo>
                      <a:pt x="223" y="0"/>
                      <a:pt x="221" y="9"/>
                      <a:pt x="221" y="9"/>
                    </a:cubicBezTo>
                    <a:cubicBezTo>
                      <a:pt x="195" y="7"/>
                      <a:pt x="195" y="7"/>
                      <a:pt x="195" y="7"/>
                    </a:cubicBezTo>
                    <a:cubicBezTo>
                      <a:pt x="185" y="19"/>
                      <a:pt x="185" y="19"/>
                      <a:pt x="185" y="19"/>
                    </a:cubicBezTo>
                    <a:cubicBezTo>
                      <a:pt x="179" y="15"/>
                      <a:pt x="179" y="15"/>
                      <a:pt x="179" y="15"/>
                    </a:cubicBezTo>
                    <a:cubicBezTo>
                      <a:pt x="165" y="16"/>
                      <a:pt x="165" y="16"/>
                      <a:pt x="165" y="16"/>
                    </a:cubicBezTo>
                    <a:cubicBezTo>
                      <a:pt x="163" y="29"/>
                      <a:pt x="163" y="29"/>
                      <a:pt x="163" y="29"/>
                    </a:cubicBezTo>
                    <a:cubicBezTo>
                      <a:pt x="163" y="29"/>
                      <a:pt x="161" y="25"/>
                      <a:pt x="150" y="27"/>
                    </a:cubicBezTo>
                    <a:cubicBezTo>
                      <a:pt x="139" y="29"/>
                      <a:pt x="154" y="40"/>
                      <a:pt x="154" y="40"/>
                    </a:cubicBezTo>
                    <a:cubicBezTo>
                      <a:pt x="149" y="46"/>
                      <a:pt x="149" y="46"/>
                      <a:pt x="149" y="46"/>
                    </a:cubicBezTo>
                    <a:cubicBezTo>
                      <a:pt x="138" y="41"/>
                      <a:pt x="138" y="41"/>
                      <a:pt x="138" y="41"/>
                    </a:cubicBezTo>
                    <a:cubicBezTo>
                      <a:pt x="124" y="44"/>
                      <a:pt x="124" y="44"/>
                      <a:pt x="124" y="44"/>
                    </a:cubicBezTo>
                    <a:cubicBezTo>
                      <a:pt x="118" y="32"/>
                      <a:pt x="118" y="32"/>
                      <a:pt x="118" y="32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07" y="54"/>
                      <a:pt x="107" y="54"/>
                      <a:pt x="107" y="54"/>
                    </a:cubicBezTo>
                    <a:cubicBezTo>
                      <a:pt x="106" y="69"/>
                      <a:pt x="106" y="69"/>
                      <a:pt x="106" y="69"/>
                    </a:cubicBezTo>
                    <a:cubicBezTo>
                      <a:pt x="90" y="52"/>
                      <a:pt x="90" y="52"/>
                      <a:pt x="90" y="52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1"/>
                      <a:pt x="81" y="36"/>
                      <a:pt x="77" y="36"/>
                    </a:cubicBezTo>
                    <a:cubicBezTo>
                      <a:pt x="73" y="36"/>
                      <a:pt x="66" y="42"/>
                      <a:pt x="66" y="42"/>
                    </a:cubicBezTo>
                    <a:cubicBezTo>
                      <a:pt x="66" y="42"/>
                      <a:pt x="70" y="53"/>
                      <a:pt x="60" y="62"/>
                    </a:cubicBezTo>
                    <a:cubicBezTo>
                      <a:pt x="50" y="70"/>
                      <a:pt x="45" y="57"/>
                      <a:pt x="40" y="57"/>
                    </a:cubicBezTo>
                    <a:cubicBezTo>
                      <a:pt x="35" y="57"/>
                      <a:pt x="26" y="64"/>
                      <a:pt x="26" y="64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19" y="68"/>
                      <a:pt x="9" y="72"/>
                      <a:pt x="9" y="72"/>
                    </a:cubicBezTo>
                    <a:cubicBezTo>
                      <a:pt x="17" y="80"/>
                      <a:pt x="17" y="80"/>
                      <a:pt x="17" y="80"/>
                    </a:cubicBezTo>
                    <a:cubicBezTo>
                      <a:pt x="17" y="80"/>
                      <a:pt x="28" y="84"/>
                      <a:pt x="28" y="93"/>
                    </a:cubicBezTo>
                    <a:cubicBezTo>
                      <a:pt x="28" y="102"/>
                      <a:pt x="9" y="103"/>
                      <a:pt x="9" y="103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13" y="118"/>
                      <a:pt x="13" y="118"/>
                      <a:pt x="13" y="118"/>
                    </a:cubicBezTo>
                    <a:cubicBezTo>
                      <a:pt x="13" y="118"/>
                      <a:pt x="17" y="121"/>
                      <a:pt x="18" y="126"/>
                    </a:cubicBezTo>
                    <a:cubicBezTo>
                      <a:pt x="19" y="131"/>
                      <a:pt x="13" y="131"/>
                      <a:pt x="12" y="141"/>
                    </a:cubicBezTo>
                    <a:cubicBezTo>
                      <a:pt x="11" y="151"/>
                      <a:pt x="25" y="152"/>
                      <a:pt x="25" y="152"/>
                    </a:cubicBezTo>
                    <a:cubicBezTo>
                      <a:pt x="28" y="158"/>
                      <a:pt x="28" y="158"/>
                      <a:pt x="28" y="158"/>
                    </a:cubicBezTo>
                    <a:cubicBezTo>
                      <a:pt x="28" y="158"/>
                      <a:pt x="42" y="156"/>
                      <a:pt x="45" y="160"/>
                    </a:cubicBezTo>
                    <a:cubicBezTo>
                      <a:pt x="48" y="164"/>
                      <a:pt x="42" y="174"/>
                      <a:pt x="38" y="174"/>
                    </a:cubicBezTo>
                    <a:cubicBezTo>
                      <a:pt x="36" y="174"/>
                      <a:pt x="35" y="176"/>
                      <a:pt x="35" y="179"/>
                    </a:cubicBezTo>
                    <a:cubicBezTo>
                      <a:pt x="44" y="178"/>
                      <a:pt x="54" y="177"/>
                      <a:pt x="58" y="173"/>
                    </a:cubicBezTo>
                    <a:cubicBezTo>
                      <a:pt x="65" y="166"/>
                      <a:pt x="83" y="145"/>
                      <a:pt x="93" y="145"/>
                    </a:cubicBezTo>
                    <a:cubicBezTo>
                      <a:pt x="103" y="145"/>
                      <a:pt x="132" y="152"/>
                      <a:pt x="144" y="162"/>
                    </a:cubicBezTo>
                    <a:cubicBezTo>
                      <a:pt x="156" y="172"/>
                      <a:pt x="160" y="192"/>
                      <a:pt x="160" y="192"/>
                    </a:cubicBezTo>
                    <a:cubicBezTo>
                      <a:pt x="168" y="200"/>
                      <a:pt x="168" y="200"/>
                      <a:pt x="168" y="200"/>
                    </a:cubicBezTo>
                    <a:cubicBezTo>
                      <a:pt x="168" y="200"/>
                      <a:pt x="160" y="221"/>
                      <a:pt x="169" y="226"/>
                    </a:cubicBezTo>
                    <a:cubicBezTo>
                      <a:pt x="178" y="231"/>
                      <a:pt x="193" y="236"/>
                      <a:pt x="193" y="236"/>
                    </a:cubicBezTo>
                    <a:cubicBezTo>
                      <a:pt x="197" y="249"/>
                      <a:pt x="197" y="249"/>
                      <a:pt x="197" y="249"/>
                    </a:cubicBezTo>
                    <a:cubicBezTo>
                      <a:pt x="217" y="250"/>
                      <a:pt x="217" y="250"/>
                      <a:pt x="217" y="250"/>
                    </a:cubicBezTo>
                    <a:cubicBezTo>
                      <a:pt x="217" y="250"/>
                      <a:pt x="250" y="284"/>
                      <a:pt x="259" y="294"/>
                    </a:cubicBezTo>
                    <a:cubicBezTo>
                      <a:pt x="268" y="304"/>
                      <a:pt x="276" y="313"/>
                      <a:pt x="276" y="313"/>
                    </a:cubicBezTo>
                    <a:cubicBezTo>
                      <a:pt x="303" y="314"/>
                      <a:pt x="303" y="314"/>
                      <a:pt x="303" y="314"/>
                    </a:cubicBezTo>
                    <a:cubicBezTo>
                      <a:pt x="303" y="314"/>
                      <a:pt x="310" y="329"/>
                      <a:pt x="325" y="334"/>
                    </a:cubicBezTo>
                    <a:cubicBezTo>
                      <a:pt x="340" y="339"/>
                      <a:pt x="359" y="335"/>
                      <a:pt x="362" y="342"/>
                    </a:cubicBezTo>
                    <a:cubicBezTo>
                      <a:pt x="365" y="349"/>
                      <a:pt x="366" y="372"/>
                      <a:pt x="379" y="375"/>
                    </a:cubicBezTo>
                    <a:cubicBezTo>
                      <a:pt x="392" y="378"/>
                      <a:pt x="397" y="373"/>
                      <a:pt x="397" y="373"/>
                    </a:cubicBezTo>
                    <a:cubicBezTo>
                      <a:pt x="397" y="373"/>
                      <a:pt x="400" y="392"/>
                      <a:pt x="402" y="406"/>
                    </a:cubicBezTo>
                    <a:cubicBezTo>
                      <a:pt x="404" y="420"/>
                      <a:pt x="417" y="419"/>
                      <a:pt x="417" y="429"/>
                    </a:cubicBezTo>
                    <a:cubicBezTo>
                      <a:pt x="417" y="439"/>
                      <a:pt x="418" y="446"/>
                      <a:pt x="418" y="446"/>
                    </a:cubicBezTo>
                    <a:cubicBezTo>
                      <a:pt x="405" y="445"/>
                      <a:pt x="405" y="445"/>
                      <a:pt x="405" y="445"/>
                    </a:cubicBezTo>
                    <a:cubicBezTo>
                      <a:pt x="404" y="460"/>
                      <a:pt x="404" y="460"/>
                      <a:pt x="404" y="460"/>
                    </a:cubicBezTo>
                    <a:cubicBezTo>
                      <a:pt x="404" y="460"/>
                      <a:pt x="384" y="489"/>
                      <a:pt x="395" y="489"/>
                    </a:cubicBezTo>
                    <a:cubicBezTo>
                      <a:pt x="406" y="489"/>
                      <a:pt x="414" y="483"/>
                      <a:pt x="414" y="483"/>
                    </a:cubicBezTo>
                    <a:cubicBezTo>
                      <a:pt x="422" y="468"/>
                      <a:pt x="422" y="468"/>
                      <a:pt x="422" y="468"/>
                    </a:cubicBezTo>
                    <a:cubicBezTo>
                      <a:pt x="435" y="466"/>
                      <a:pt x="435" y="466"/>
                      <a:pt x="435" y="466"/>
                    </a:cubicBezTo>
                    <a:cubicBezTo>
                      <a:pt x="435" y="466"/>
                      <a:pt x="432" y="444"/>
                      <a:pt x="436" y="441"/>
                    </a:cubicBezTo>
                    <a:cubicBezTo>
                      <a:pt x="440" y="438"/>
                      <a:pt x="461" y="432"/>
                      <a:pt x="461" y="432"/>
                    </a:cubicBezTo>
                    <a:cubicBezTo>
                      <a:pt x="461" y="432"/>
                      <a:pt x="456" y="412"/>
                      <a:pt x="452" y="408"/>
                    </a:cubicBezTo>
                    <a:cubicBezTo>
                      <a:pt x="448" y="404"/>
                      <a:pt x="430" y="399"/>
                      <a:pt x="431" y="392"/>
                    </a:cubicBezTo>
                    <a:cubicBezTo>
                      <a:pt x="432" y="385"/>
                      <a:pt x="445" y="351"/>
                      <a:pt x="453" y="354"/>
                    </a:cubicBezTo>
                    <a:cubicBezTo>
                      <a:pt x="461" y="357"/>
                      <a:pt x="468" y="361"/>
                      <a:pt x="468" y="361"/>
                    </a:cubicBezTo>
                    <a:cubicBezTo>
                      <a:pt x="488" y="361"/>
                      <a:pt x="488" y="361"/>
                      <a:pt x="488" y="361"/>
                    </a:cubicBezTo>
                    <a:cubicBezTo>
                      <a:pt x="488" y="361"/>
                      <a:pt x="491" y="384"/>
                      <a:pt x="505" y="385"/>
                    </a:cubicBezTo>
                    <a:cubicBezTo>
                      <a:pt x="519" y="386"/>
                      <a:pt x="523" y="372"/>
                      <a:pt x="515" y="363"/>
                    </a:cubicBez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52" name="Textfeld 51">
                <a:extLst>
                  <a:ext uri="{FF2B5EF4-FFF2-40B4-BE49-F238E27FC236}">
                    <a16:creationId xmlns:a16="http://schemas.microsoft.com/office/drawing/2014/main" id="{4DB66AAD-B74C-06CE-229E-22FEFE4BA5C2}"/>
                  </a:ext>
                </a:extLst>
              </p:cNvPr>
              <p:cNvSpPr txBox="1"/>
              <p:nvPr/>
            </p:nvSpPr>
            <p:spPr>
              <a:xfrm>
                <a:off x="3964393" y="4127458"/>
                <a:ext cx="690714" cy="262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>
                    <a:solidFill>
                      <a:srgbClr val="FFFFFF"/>
                    </a:solidFill>
                  </a:rPr>
                  <a:t>ITA</a:t>
                </a:r>
              </a:p>
            </p:txBody>
          </p:sp>
        </p:grpSp>
        <p:grpSp>
          <p:nvGrpSpPr>
            <p:cNvPr id="34" name="CH">
              <a:extLst>
                <a:ext uri="{FF2B5EF4-FFF2-40B4-BE49-F238E27FC236}">
                  <a16:creationId xmlns:a16="http://schemas.microsoft.com/office/drawing/2014/main" id="{C7A168CA-F43C-0A61-D592-C35E938110E6}"/>
                </a:ext>
              </a:extLst>
            </p:cNvPr>
            <p:cNvGrpSpPr/>
            <p:nvPr/>
          </p:nvGrpSpPr>
          <p:grpSpPr>
            <a:xfrm>
              <a:off x="3132462" y="3540751"/>
              <a:ext cx="1064402" cy="548790"/>
              <a:chOff x="3132462" y="3540751"/>
              <a:chExt cx="1064402" cy="548790"/>
            </a:xfrm>
          </p:grpSpPr>
          <p:sp>
            <p:nvSpPr>
              <p:cNvPr id="49" name="Freeform 179">
                <a:extLst>
                  <a:ext uri="{FF2B5EF4-FFF2-40B4-BE49-F238E27FC236}">
                    <a16:creationId xmlns:a16="http://schemas.microsoft.com/office/drawing/2014/main" id="{C5CC2FE8-30E1-261E-B7B1-3872940EEA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462" y="3540751"/>
                <a:ext cx="1064402" cy="548790"/>
              </a:xfrm>
              <a:custGeom>
                <a:avLst/>
                <a:gdLst>
                  <a:gd name="T0" fmla="*/ 93 w 196"/>
                  <a:gd name="T1" fmla="*/ 17 h 109"/>
                  <a:gd name="T2" fmla="*/ 81 w 196"/>
                  <a:gd name="T3" fmla="*/ 17 h 109"/>
                  <a:gd name="T4" fmla="*/ 70 w 196"/>
                  <a:gd name="T5" fmla="*/ 15 h 109"/>
                  <a:gd name="T6" fmla="*/ 70 w 196"/>
                  <a:gd name="T7" fmla="*/ 16 h 109"/>
                  <a:gd name="T8" fmla="*/ 65 w 196"/>
                  <a:gd name="T9" fmla="*/ 26 h 109"/>
                  <a:gd name="T10" fmla="*/ 52 w 196"/>
                  <a:gd name="T11" fmla="*/ 19 h 109"/>
                  <a:gd name="T12" fmla="*/ 47 w 196"/>
                  <a:gd name="T13" fmla="*/ 28 h 109"/>
                  <a:gd name="T14" fmla="*/ 36 w 196"/>
                  <a:gd name="T15" fmla="*/ 43 h 109"/>
                  <a:gd name="T16" fmla="*/ 25 w 196"/>
                  <a:gd name="T17" fmla="*/ 43 h 109"/>
                  <a:gd name="T18" fmla="*/ 22 w 196"/>
                  <a:gd name="T19" fmla="*/ 56 h 109"/>
                  <a:gd name="T20" fmla="*/ 4 w 196"/>
                  <a:gd name="T21" fmla="*/ 72 h 109"/>
                  <a:gd name="T22" fmla="*/ 10 w 196"/>
                  <a:gd name="T23" fmla="*/ 80 h 109"/>
                  <a:gd name="T24" fmla="*/ 6 w 196"/>
                  <a:gd name="T25" fmla="*/ 89 h 109"/>
                  <a:gd name="T26" fmla="*/ 24 w 196"/>
                  <a:gd name="T27" fmla="*/ 73 h 109"/>
                  <a:gd name="T28" fmla="*/ 39 w 196"/>
                  <a:gd name="T29" fmla="*/ 75 h 109"/>
                  <a:gd name="T30" fmla="*/ 38 w 196"/>
                  <a:gd name="T31" fmla="*/ 93 h 109"/>
                  <a:gd name="T32" fmla="*/ 45 w 196"/>
                  <a:gd name="T33" fmla="*/ 103 h 109"/>
                  <a:gd name="T34" fmla="*/ 52 w 196"/>
                  <a:gd name="T35" fmla="*/ 103 h 109"/>
                  <a:gd name="T36" fmla="*/ 66 w 196"/>
                  <a:gd name="T37" fmla="*/ 96 h 109"/>
                  <a:gd name="T38" fmla="*/ 86 w 196"/>
                  <a:gd name="T39" fmla="*/ 101 h 109"/>
                  <a:gd name="T40" fmla="*/ 92 w 196"/>
                  <a:gd name="T41" fmla="*/ 81 h 109"/>
                  <a:gd name="T42" fmla="*/ 103 w 196"/>
                  <a:gd name="T43" fmla="*/ 75 h 109"/>
                  <a:gd name="T44" fmla="*/ 111 w 196"/>
                  <a:gd name="T45" fmla="*/ 90 h 109"/>
                  <a:gd name="T46" fmla="*/ 116 w 196"/>
                  <a:gd name="T47" fmla="*/ 91 h 109"/>
                  <a:gd name="T48" fmla="*/ 132 w 196"/>
                  <a:gd name="T49" fmla="*/ 108 h 109"/>
                  <a:gd name="T50" fmla="*/ 133 w 196"/>
                  <a:gd name="T51" fmla="*/ 93 h 109"/>
                  <a:gd name="T52" fmla="*/ 139 w 196"/>
                  <a:gd name="T53" fmla="*/ 87 h 109"/>
                  <a:gd name="T54" fmla="*/ 144 w 196"/>
                  <a:gd name="T55" fmla="*/ 71 h 109"/>
                  <a:gd name="T56" fmla="*/ 150 w 196"/>
                  <a:gd name="T57" fmla="*/ 83 h 109"/>
                  <a:gd name="T58" fmla="*/ 164 w 196"/>
                  <a:gd name="T59" fmla="*/ 80 h 109"/>
                  <a:gd name="T60" fmla="*/ 175 w 196"/>
                  <a:gd name="T61" fmla="*/ 85 h 109"/>
                  <a:gd name="T62" fmla="*/ 180 w 196"/>
                  <a:gd name="T63" fmla="*/ 79 h 109"/>
                  <a:gd name="T64" fmla="*/ 176 w 196"/>
                  <a:gd name="T65" fmla="*/ 66 h 109"/>
                  <a:gd name="T66" fmla="*/ 189 w 196"/>
                  <a:gd name="T67" fmla="*/ 68 h 109"/>
                  <a:gd name="T68" fmla="*/ 191 w 196"/>
                  <a:gd name="T69" fmla="*/ 55 h 109"/>
                  <a:gd name="T70" fmla="*/ 196 w 196"/>
                  <a:gd name="T71" fmla="*/ 54 h 109"/>
                  <a:gd name="T72" fmla="*/ 187 w 196"/>
                  <a:gd name="T73" fmla="*/ 43 h 109"/>
                  <a:gd name="T74" fmla="*/ 171 w 196"/>
                  <a:gd name="T75" fmla="*/ 55 h 109"/>
                  <a:gd name="T76" fmla="*/ 166 w 196"/>
                  <a:gd name="T77" fmla="*/ 43 h 109"/>
                  <a:gd name="T78" fmla="*/ 154 w 196"/>
                  <a:gd name="T79" fmla="*/ 44 h 109"/>
                  <a:gd name="T80" fmla="*/ 146 w 196"/>
                  <a:gd name="T81" fmla="*/ 42 h 109"/>
                  <a:gd name="T82" fmla="*/ 153 w 196"/>
                  <a:gd name="T83" fmla="*/ 29 h 109"/>
                  <a:gd name="T84" fmla="*/ 154 w 196"/>
                  <a:gd name="T85" fmla="*/ 19 h 109"/>
                  <a:gd name="T86" fmla="*/ 150 w 196"/>
                  <a:gd name="T87" fmla="*/ 19 h 109"/>
                  <a:gd name="T88" fmla="*/ 144 w 196"/>
                  <a:gd name="T89" fmla="*/ 11 h 109"/>
                  <a:gd name="T90" fmla="*/ 134 w 196"/>
                  <a:gd name="T91" fmla="*/ 8 h 109"/>
                  <a:gd name="T92" fmla="*/ 125 w 196"/>
                  <a:gd name="T93" fmla="*/ 8 h 109"/>
                  <a:gd name="T94" fmla="*/ 109 w 196"/>
                  <a:gd name="T95" fmla="*/ 1 h 109"/>
                  <a:gd name="T96" fmla="*/ 107 w 196"/>
                  <a:gd name="T97" fmla="*/ 14 h 109"/>
                  <a:gd name="T98" fmla="*/ 103 w 196"/>
                  <a:gd name="T99" fmla="*/ 10 h 109"/>
                  <a:gd name="T100" fmla="*/ 93 w 196"/>
                  <a:gd name="T101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6" h="109">
                    <a:moveTo>
                      <a:pt x="93" y="17"/>
                    </a:moveTo>
                    <a:cubicBezTo>
                      <a:pt x="81" y="17"/>
                      <a:pt x="81" y="17"/>
                      <a:pt x="81" y="17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65" y="26"/>
                      <a:pt x="65" y="26"/>
                      <a:pt x="65" y="26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8"/>
                      <a:pt x="41" y="37"/>
                      <a:pt x="36" y="43"/>
                    </a:cubicBezTo>
                    <a:cubicBezTo>
                      <a:pt x="31" y="49"/>
                      <a:pt x="25" y="43"/>
                      <a:pt x="25" y="43"/>
                    </a:cubicBezTo>
                    <a:cubicBezTo>
                      <a:pt x="25" y="43"/>
                      <a:pt x="28" y="49"/>
                      <a:pt x="22" y="56"/>
                    </a:cubicBezTo>
                    <a:cubicBezTo>
                      <a:pt x="16" y="63"/>
                      <a:pt x="4" y="72"/>
                      <a:pt x="4" y="72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0" y="88"/>
                      <a:pt x="6" y="89"/>
                    </a:cubicBezTo>
                    <a:cubicBezTo>
                      <a:pt x="12" y="90"/>
                      <a:pt x="17" y="77"/>
                      <a:pt x="24" y="73"/>
                    </a:cubicBezTo>
                    <a:cubicBezTo>
                      <a:pt x="31" y="69"/>
                      <a:pt x="39" y="75"/>
                      <a:pt x="39" y="75"/>
                    </a:cubicBezTo>
                    <a:cubicBezTo>
                      <a:pt x="38" y="93"/>
                      <a:pt x="38" y="93"/>
                      <a:pt x="38" y="93"/>
                    </a:cubicBezTo>
                    <a:cubicBezTo>
                      <a:pt x="38" y="93"/>
                      <a:pt x="45" y="99"/>
                      <a:pt x="45" y="103"/>
                    </a:cubicBezTo>
                    <a:cubicBezTo>
                      <a:pt x="52" y="103"/>
                      <a:pt x="52" y="103"/>
                      <a:pt x="52" y="103"/>
                    </a:cubicBezTo>
                    <a:cubicBezTo>
                      <a:pt x="52" y="103"/>
                      <a:pt x="61" y="96"/>
                      <a:pt x="66" y="96"/>
                    </a:cubicBezTo>
                    <a:cubicBezTo>
                      <a:pt x="71" y="96"/>
                      <a:pt x="76" y="109"/>
                      <a:pt x="86" y="101"/>
                    </a:cubicBezTo>
                    <a:cubicBezTo>
                      <a:pt x="96" y="92"/>
                      <a:pt x="92" y="81"/>
                      <a:pt x="92" y="81"/>
                    </a:cubicBezTo>
                    <a:cubicBezTo>
                      <a:pt x="92" y="81"/>
                      <a:pt x="99" y="75"/>
                      <a:pt x="103" y="75"/>
                    </a:cubicBezTo>
                    <a:cubicBezTo>
                      <a:pt x="107" y="75"/>
                      <a:pt x="111" y="90"/>
                      <a:pt x="111" y="90"/>
                    </a:cubicBezTo>
                    <a:cubicBezTo>
                      <a:pt x="116" y="91"/>
                      <a:pt x="116" y="91"/>
                      <a:pt x="116" y="91"/>
                    </a:cubicBezTo>
                    <a:cubicBezTo>
                      <a:pt x="132" y="108"/>
                      <a:pt x="132" y="108"/>
                      <a:pt x="132" y="108"/>
                    </a:cubicBezTo>
                    <a:cubicBezTo>
                      <a:pt x="133" y="93"/>
                      <a:pt x="133" y="93"/>
                      <a:pt x="133" y="93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44" y="71"/>
                      <a:pt x="144" y="71"/>
                      <a:pt x="144" y="71"/>
                    </a:cubicBezTo>
                    <a:cubicBezTo>
                      <a:pt x="150" y="83"/>
                      <a:pt x="150" y="83"/>
                      <a:pt x="150" y="83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75" y="85"/>
                      <a:pt x="175" y="85"/>
                      <a:pt x="175" y="85"/>
                    </a:cubicBezTo>
                    <a:cubicBezTo>
                      <a:pt x="180" y="79"/>
                      <a:pt x="180" y="79"/>
                      <a:pt x="180" y="79"/>
                    </a:cubicBezTo>
                    <a:cubicBezTo>
                      <a:pt x="180" y="79"/>
                      <a:pt x="165" y="68"/>
                      <a:pt x="176" y="66"/>
                    </a:cubicBezTo>
                    <a:cubicBezTo>
                      <a:pt x="187" y="64"/>
                      <a:pt x="189" y="68"/>
                      <a:pt x="189" y="68"/>
                    </a:cubicBezTo>
                    <a:cubicBezTo>
                      <a:pt x="191" y="55"/>
                      <a:pt x="191" y="55"/>
                      <a:pt x="191" y="55"/>
                    </a:cubicBezTo>
                    <a:cubicBezTo>
                      <a:pt x="196" y="54"/>
                      <a:pt x="196" y="54"/>
                      <a:pt x="196" y="54"/>
                    </a:cubicBezTo>
                    <a:cubicBezTo>
                      <a:pt x="195" y="50"/>
                      <a:pt x="192" y="44"/>
                      <a:pt x="187" y="43"/>
                    </a:cubicBezTo>
                    <a:cubicBezTo>
                      <a:pt x="176" y="43"/>
                      <a:pt x="178" y="52"/>
                      <a:pt x="171" y="55"/>
                    </a:cubicBezTo>
                    <a:cubicBezTo>
                      <a:pt x="163" y="57"/>
                      <a:pt x="166" y="43"/>
                      <a:pt x="166" y="43"/>
                    </a:cubicBezTo>
                    <a:cubicBezTo>
                      <a:pt x="154" y="44"/>
                      <a:pt x="154" y="44"/>
                      <a:pt x="154" y="44"/>
                    </a:cubicBezTo>
                    <a:cubicBezTo>
                      <a:pt x="154" y="44"/>
                      <a:pt x="150" y="44"/>
                      <a:pt x="146" y="42"/>
                    </a:cubicBezTo>
                    <a:cubicBezTo>
                      <a:pt x="142" y="39"/>
                      <a:pt x="148" y="31"/>
                      <a:pt x="153" y="29"/>
                    </a:cubicBezTo>
                    <a:cubicBezTo>
                      <a:pt x="159" y="27"/>
                      <a:pt x="154" y="19"/>
                      <a:pt x="154" y="19"/>
                    </a:cubicBezTo>
                    <a:cubicBezTo>
                      <a:pt x="150" y="19"/>
                      <a:pt x="150" y="19"/>
                      <a:pt x="150" y="19"/>
                    </a:cubicBezTo>
                    <a:cubicBezTo>
                      <a:pt x="144" y="11"/>
                      <a:pt x="144" y="11"/>
                      <a:pt x="144" y="11"/>
                    </a:cubicBezTo>
                    <a:cubicBezTo>
                      <a:pt x="134" y="8"/>
                      <a:pt x="134" y="8"/>
                      <a:pt x="134" y="8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25" y="8"/>
                      <a:pt x="116" y="0"/>
                      <a:pt x="109" y="1"/>
                    </a:cubicBezTo>
                    <a:cubicBezTo>
                      <a:pt x="102" y="2"/>
                      <a:pt x="107" y="14"/>
                      <a:pt x="107" y="14"/>
                    </a:cubicBezTo>
                    <a:cubicBezTo>
                      <a:pt x="103" y="10"/>
                      <a:pt x="103" y="10"/>
                      <a:pt x="103" y="10"/>
                    </a:cubicBezTo>
                    <a:lnTo>
                      <a:pt x="93" y="17"/>
                    </a:lnTo>
                    <a:close/>
                  </a:path>
                </a:pathLst>
              </a:custGeom>
              <a:solidFill>
                <a:srgbClr val="DDDBC6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00B0F0"/>
                  </a:solidFill>
                </a:endParaRPr>
              </a:p>
            </p:txBody>
          </p:sp>
          <p:sp>
            <p:nvSpPr>
              <p:cNvPr id="50" name="Textfeld 49">
                <a:extLst>
                  <a:ext uri="{FF2B5EF4-FFF2-40B4-BE49-F238E27FC236}">
                    <a16:creationId xmlns:a16="http://schemas.microsoft.com/office/drawing/2014/main" id="{30FF8BE3-9D7D-AB3C-7D5E-2F7C34DE9E11}"/>
                  </a:ext>
                </a:extLst>
              </p:cNvPr>
              <p:cNvSpPr txBox="1"/>
              <p:nvPr/>
            </p:nvSpPr>
            <p:spPr>
              <a:xfrm>
                <a:off x="3406383" y="3674557"/>
                <a:ext cx="591753" cy="262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>
                    <a:solidFill>
                      <a:srgbClr val="FFFFFF"/>
                    </a:solidFill>
                  </a:rPr>
                  <a:t>CH</a:t>
                </a:r>
              </a:p>
            </p:txBody>
          </p:sp>
        </p:grpSp>
        <p:grpSp>
          <p:nvGrpSpPr>
            <p:cNvPr id="35" name="AT">
              <a:extLst>
                <a:ext uri="{FF2B5EF4-FFF2-40B4-BE49-F238E27FC236}">
                  <a16:creationId xmlns:a16="http://schemas.microsoft.com/office/drawing/2014/main" id="{D24D829B-ED0A-1FC1-D47C-DAA8CA72FA07}"/>
                </a:ext>
              </a:extLst>
            </p:cNvPr>
            <p:cNvGrpSpPr/>
            <p:nvPr/>
          </p:nvGrpSpPr>
          <p:grpSpPr>
            <a:xfrm>
              <a:off x="3964392" y="3243740"/>
              <a:ext cx="1682902" cy="679454"/>
              <a:chOff x="3964392" y="3243740"/>
              <a:chExt cx="1682902" cy="679454"/>
            </a:xfrm>
          </p:grpSpPr>
          <p:sp>
            <p:nvSpPr>
              <p:cNvPr id="46" name="Freeform 183">
                <a:extLst>
                  <a:ext uri="{FF2B5EF4-FFF2-40B4-BE49-F238E27FC236}">
                    <a16:creationId xmlns:a16="http://schemas.microsoft.com/office/drawing/2014/main" id="{9C17C36C-1F13-3521-AB07-E87063FFE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4392" y="3243740"/>
                <a:ext cx="1682902" cy="679454"/>
              </a:xfrm>
              <a:custGeom>
                <a:avLst/>
                <a:gdLst>
                  <a:gd name="T0" fmla="*/ 307 w 308"/>
                  <a:gd name="T1" fmla="*/ 48 h 138"/>
                  <a:gd name="T2" fmla="*/ 301 w 308"/>
                  <a:gd name="T3" fmla="*/ 33 h 138"/>
                  <a:gd name="T4" fmla="*/ 287 w 308"/>
                  <a:gd name="T5" fmla="*/ 11 h 138"/>
                  <a:gd name="T6" fmla="*/ 268 w 308"/>
                  <a:gd name="T7" fmla="*/ 17 h 138"/>
                  <a:gd name="T8" fmla="*/ 254 w 308"/>
                  <a:gd name="T9" fmla="*/ 14 h 138"/>
                  <a:gd name="T10" fmla="*/ 228 w 308"/>
                  <a:gd name="T11" fmla="*/ 1 h 138"/>
                  <a:gd name="T12" fmla="*/ 214 w 308"/>
                  <a:gd name="T13" fmla="*/ 16 h 138"/>
                  <a:gd name="T14" fmla="*/ 204 w 308"/>
                  <a:gd name="T15" fmla="*/ 23 h 138"/>
                  <a:gd name="T16" fmla="*/ 175 w 308"/>
                  <a:gd name="T17" fmla="*/ 15 h 138"/>
                  <a:gd name="T18" fmla="*/ 156 w 308"/>
                  <a:gd name="T19" fmla="*/ 27 h 138"/>
                  <a:gd name="T20" fmla="*/ 160 w 308"/>
                  <a:gd name="T21" fmla="*/ 45 h 138"/>
                  <a:gd name="T22" fmla="*/ 133 w 308"/>
                  <a:gd name="T23" fmla="*/ 57 h 138"/>
                  <a:gd name="T24" fmla="*/ 141 w 308"/>
                  <a:gd name="T25" fmla="*/ 68 h 138"/>
                  <a:gd name="T26" fmla="*/ 131 w 308"/>
                  <a:gd name="T27" fmla="*/ 77 h 138"/>
                  <a:gd name="T28" fmla="*/ 109 w 308"/>
                  <a:gd name="T29" fmla="*/ 71 h 138"/>
                  <a:gd name="T30" fmla="*/ 84 w 308"/>
                  <a:gd name="T31" fmla="*/ 78 h 138"/>
                  <a:gd name="T32" fmla="*/ 63 w 308"/>
                  <a:gd name="T33" fmla="*/ 88 h 138"/>
                  <a:gd name="T34" fmla="*/ 33 w 308"/>
                  <a:gd name="T35" fmla="*/ 76 h 138"/>
                  <a:gd name="T36" fmla="*/ 26 w 308"/>
                  <a:gd name="T37" fmla="*/ 91 h 138"/>
                  <a:gd name="T38" fmla="*/ 0 w 308"/>
                  <a:gd name="T39" fmla="*/ 84 h 138"/>
                  <a:gd name="T40" fmla="*/ 2 w 308"/>
                  <a:gd name="T41" fmla="*/ 97 h 138"/>
                  <a:gd name="T42" fmla="*/ 11 w 308"/>
                  <a:gd name="T43" fmla="*/ 106 h 138"/>
                  <a:gd name="T44" fmla="*/ 32 w 308"/>
                  <a:gd name="T45" fmla="*/ 106 h 138"/>
                  <a:gd name="T46" fmla="*/ 50 w 308"/>
                  <a:gd name="T47" fmla="*/ 117 h 138"/>
                  <a:gd name="T48" fmla="*/ 66 w 308"/>
                  <a:gd name="T49" fmla="*/ 109 h 138"/>
                  <a:gd name="T50" fmla="*/ 104 w 308"/>
                  <a:gd name="T51" fmla="*/ 103 h 138"/>
                  <a:gd name="T52" fmla="*/ 119 w 308"/>
                  <a:gd name="T53" fmla="*/ 118 h 138"/>
                  <a:gd name="T54" fmla="*/ 136 w 308"/>
                  <a:gd name="T55" fmla="*/ 131 h 138"/>
                  <a:gd name="T56" fmla="*/ 162 w 308"/>
                  <a:gd name="T57" fmla="*/ 136 h 138"/>
                  <a:gd name="T58" fmla="*/ 183 w 308"/>
                  <a:gd name="T59" fmla="*/ 132 h 138"/>
                  <a:gd name="T60" fmla="*/ 207 w 308"/>
                  <a:gd name="T61" fmla="*/ 138 h 138"/>
                  <a:gd name="T62" fmla="*/ 247 w 308"/>
                  <a:gd name="T63" fmla="*/ 130 h 138"/>
                  <a:gd name="T64" fmla="*/ 270 w 308"/>
                  <a:gd name="T65" fmla="*/ 131 h 138"/>
                  <a:gd name="T66" fmla="*/ 277 w 308"/>
                  <a:gd name="T67" fmla="*/ 107 h 138"/>
                  <a:gd name="T68" fmla="*/ 290 w 308"/>
                  <a:gd name="T69" fmla="*/ 91 h 138"/>
                  <a:gd name="T70" fmla="*/ 290 w 308"/>
                  <a:gd name="T71" fmla="*/ 78 h 138"/>
                  <a:gd name="T72" fmla="*/ 306 w 308"/>
                  <a:gd name="T73" fmla="*/ 69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08" h="138">
                    <a:moveTo>
                      <a:pt x="306" y="69"/>
                    </a:moveTo>
                    <a:cubicBezTo>
                      <a:pt x="306" y="69"/>
                      <a:pt x="308" y="55"/>
                      <a:pt x="307" y="48"/>
                    </a:cubicBezTo>
                    <a:cubicBezTo>
                      <a:pt x="306" y="42"/>
                      <a:pt x="300" y="43"/>
                      <a:pt x="300" y="43"/>
                    </a:cubicBezTo>
                    <a:cubicBezTo>
                      <a:pt x="301" y="33"/>
                      <a:pt x="301" y="33"/>
                      <a:pt x="301" y="33"/>
                    </a:cubicBezTo>
                    <a:cubicBezTo>
                      <a:pt x="303" y="19"/>
                      <a:pt x="303" y="19"/>
                      <a:pt x="303" y="19"/>
                    </a:cubicBezTo>
                    <a:cubicBezTo>
                      <a:pt x="303" y="19"/>
                      <a:pt x="295" y="14"/>
                      <a:pt x="287" y="11"/>
                    </a:cubicBezTo>
                    <a:cubicBezTo>
                      <a:pt x="280" y="9"/>
                      <a:pt x="276" y="16"/>
                      <a:pt x="276" y="16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1" y="9"/>
                      <a:pt x="261" y="9"/>
                      <a:pt x="261" y="9"/>
                    </a:cubicBezTo>
                    <a:cubicBezTo>
                      <a:pt x="254" y="14"/>
                      <a:pt x="254" y="14"/>
                      <a:pt x="254" y="14"/>
                    </a:cubicBezTo>
                    <a:cubicBezTo>
                      <a:pt x="245" y="8"/>
                      <a:pt x="245" y="8"/>
                      <a:pt x="245" y="8"/>
                    </a:cubicBezTo>
                    <a:cubicBezTo>
                      <a:pt x="245" y="8"/>
                      <a:pt x="232" y="0"/>
                      <a:pt x="228" y="1"/>
                    </a:cubicBezTo>
                    <a:cubicBezTo>
                      <a:pt x="225" y="2"/>
                      <a:pt x="218" y="15"/>
                      <a:pt x="218" y="15"/>
                    </a:cubicBezTo>
                    <a:cubicBezTo>
                      <a:pt x="214" y="16"/>
                      <a:pt x="214" y="16"/>
                      <a:pt x="214" y="16"/>
                    </a:cubicBezTo>
                    <a:cubicBezTo>
                      <a:pt x="213" y="28"/>
                      <a:pt x="213" y="28"/>
                      <a:pt x="213" y="28"/>
                    </a:cubicBezTo>
                    <a:cubicBezTo>
                      <a:pt x="204" y="23"/>
                      <a:pt x="204" y="23"/>
                      <a:pt x="204" y="23"/>
                    </a:cubicBezTo>
                    <a:cubicBezTo>
                      <a:pt x="204" y="23"/>
                      <a:pt x="198" y="27"/>
                      <a:pt x="190" y="27"/>
                    </a:cubicBezTo>
                    <a:cubicBezTo>
                      <a:pt x="183" y="27"/>
                      <a:pt x="175" y="15"/>
                      <a:pt x="175" y="15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56" y="27"/>
                      <a:pt x="156" y="27"/>
                      <a:pt x="156" y="27"/>
                    </a:cubicBezTo>
                    <a:cubicBezTo>
                      <a:pt x="160" y="34"/>
                      <a:pt x="160" y="34"/>
                      <a:pt x="160" y="34"/>
                    </a:cubicBezTo>
                    <a:cubicBezTo>
                      <a:pt x="160" y="45"/>
                      <a:pt x="160" y="45"/>
                      <a:pt x="160" y="45"/>
                    </a:cubicBezTo>
                    <a:cubicBezTo>
                      <a:pt x="160" y="45"/>
                      <a:pt x="147" y="42"/>
                      <a:pt x="142" y="43"/>
                    </a:cubicBezTo>
                    <a:cubicBezTo>
                      <a:pt x="138" y="44"/>
                      <a:pt x="133" y="57"/>
                      <a:pt x="133" y="57"/>
                    </a:cubicBezTo>
                    <a:cubicBezTo>
                      <a:pt x="141" y="59"/>
                      <a:pt x="141" y="59"/>
                      <a:pt x="141" y="59"/>
                    </a:cubicBezTo>
                    <a:cubicBezTo>
                      <a:pt x="141" y="68"/>
                      <a:pt x="141" y="68"/>
                      <a:pt x="141" y="68"/>
                    </a:cubicBezTo>
                    <a:cubicBezTo>
                      <a:pt x="141" y="68"/>
                      <a:pt x="142" y="78"/>
                      <a:pt x="141" y="84"/>
                    </a:cubicBezTo>
                    <a:cubicBezTo>
                      <a:pt x="139" y="91"/>
                      <a:pt x="131" y="77"/>
                      <a:pt x="131" y="77"/>
                    </a:cubicBezTo>
                    <a:cubicBezTo>
                      <a:pt x="118" y="72"/>
                      <a:pt x="118" y="72"/>
                      <a:pt x="118" y="72"/>
                    </a:cubicBezTo>
                    <a:cubicBezTo>
                      <a:pt x="109" y="71"/>
                      <a:pt x="109" y="71"/>
                      <a:pt x="109" y="71"/>
                    </a:cubicBezTo>
                    <a:cubicBezTo>
                      <a:pt x="98" y="77"/>
                      <a:pt x="98" y="77"/>
                      <a:pt x="98" y="7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75" y="86"/>
                      <a:pt x="75" y="86"/>
                      <a:pt x="75" y="86"/>
                    </a:cubicBezTo>
                    <a:cubicBezTo>
                      <a:pt x="75" y="86"/>
                      <a:pt x="69" y="88"/>
                      <a:pt x="63" y="88"/>
                    </a:cubicBezTo>
                    <a:cubicBezTo>
                      <a:pt x="56" y="88"/>
                      <a:pt x="46" y="77"/>
                      <a:pt x="46" y="77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0" y="90"/>
                      <a:pt x="26" y="91"/>
                    </a:cubicBezTo>
                    <a:cubicBezTo>
                      <a:pt x="22" y="92"/>
                      <a:pt x="21" y="82"/>
                      <a:pt x="12" y="81"/>
                    </a:cubicBezTo>
                    <a:cubicBezTo>
                      <a:pt x="6" y="79"/>
                      <a:pt x="2" y="82"/>
                      <a:pt x="0" y="84"/>
                    </a:cubicBezTo>
                    <a:cubicBezTo>
                      <a:pt x="1" y="86"/>
                      <a:pt x="2" y="89"/>
                      <a:pt x="0" y="91"/>
                    </a:cubicBezTo>
                    <a:cubicBezTo>
                      <a:pt x="1" y="93"/>
                      <a:pt x="2" y="95"/>
                      <a:pt x="2" y="97"/>
                    </a:cubicBezTo>
                    <a:cubicBezTo>
                      <a:pt x="2" y="100"/>
                      <a:pt x="2" y="105"/>
                      <a:pt x="2" y="107"/>
                    </a:cubicBezTo>
                    <a:cubicBezTo>
                      <a:pt x="11" y="106"/>
                      <a:pt x="11" y="106"/>
                      <a:pt x="11" y="106"/>
                    </a:cubicBezTo>
                    <a:cubicBezTo>
                      <a:pt x="11" y="106"/>
                      <a:pt x="8" y="120"/>
                      <a:pt x="16" y="118"/>
                    </a:cubicBezTo>
                    <a:cubicBezTo>
                      <a:pt x="23" y="115"/>
                      <a:pt x="21" y="106"/>
                      <a:pt x="32" y="106"/>
                    </a:cubicBezTo>
                    <a:cubicBezTo>
                      <a:pt x="37" y="107"/>
                      <a:pt x="40" y="113"/>
                      <a:pt x="41" y="117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56" y="121"/>
                      <a:pt x="56" y="121"/>
                      <a:pt x="56" y="121"/>
                    </a:cubicBezTo>
                    <a:cubicBezTo>
                      <a:pt x="66" y="109"/>
                      <a:pt x="66" y="109"/>
                      <a:pt x="66" y="109"/>
                    </a:cubicBezTo>
                    <a:cubicBezTo>
                      <a:pt x="92" y="111"/>
                      <a:pt x="92" y="111"/>
                      <a:pt x="92" y="111"/>
                    </a:cubicBezTo>
                    <a:cubicBezTo>
                      <a:pt x="92" y="111"/>
                      <a:pt x="94" y="102"/>
                      <a:pt x="104" y="103"/>
                    </a:cubicBezTo>
                    <a:cubicBezTo>
                      <a:pt x="113" y="104"/>
                      <a:pt x="114" y="118"/>
                      <a:pt x="114" y="118"/>
                    </a:cubicBezTo>
                    <a:cubicBezTo>
                      <a:pt x="119" y="118"/>
                      <a:pt x="119" y="118"/>
                      <a:pt x="119" y="118"/>
                    </a:cubicBezTo>
                    <a:cubicBezTo>
                      <a:pt x="124" y="131"/>
                      <a:pt x="124" y="131"/>
                      <a:pt x="124" y="131"/>
                    </a:cubicBezTo>
                    <a:cubicBezTo>
                      <a:pt x="136" y="131"/>
                      <a:pt x="136" y="131"/>
                      <a:pt x="136" y="131"/>
                    </a:cubicBezTo>
                    <a:cubicBezTo>
                      <a:pt x="136" y="131"/>
                      <a:pt x="159" y="127"/>
                      <a:pt x="162" y="132"/>
                    </a:cubicBezTo>
                    <a:cubicBezTo>
                      <a:pt x="162" y="134"/>
                      <a:pt x="162" y="135"/>
                      <a:pt x="162" y="136"/>
                    </a:cubicBezTo>
                    <a:cubicBezTo>
                      <a:pt x="171" y="136"/>
                      <a:pt x="171" y="136"/>
                      <a:pt x="171" y="136"/>
                    </a:cubicBezTo>
                    <a:cubicBezTo>
                      <a:pt x="171" y="136"/>
                      <a:pt x="180" y="132"/>
                      <a:pt x="183" y="132"/>
                    </a:cubicBezTo>
                    <a:cubicBezTo>
                      <a:pt x="186" y="132"/>
                      <a:pt x="192" y="136"/>
                      <a:pt x="192" y="136"/>
                    </a:cubicBezTo>
                    <a:cubicBezTo>
                      <a:pt x="192" y="136"/>
                      <a:pt x="200" y="138"/>
                      <a:pt x="207" y="138"/>
                    </a:cubicBezTo>
                    <a:cubicBezTo>
                      <a:pt x="214" y="138"/>
                      <a:pt x="214" y="129"/>
                      <a:pt x="214" y="129"/>
                    </a:cubicBezTo>
                    <a:cubicBezTo>
                      <a:pt x="247" y="130"/>
                      <a:pt x="247" y="130"/>
                      <a:pt x="247" y="130"/>
                    </a:cubicBezTo>
                    <a:cubicBezTo>
                      <a:pt x="254" y="126"/>
                      <a:pt x="254" y="126"/>
                      <a:pt x="254" y="126"/>
                    </a:cubicBezTo>
                    <a:cubicBezTo>
                      <a:pt x="270" y="131"/>
                      <a:pt x="270" y="131"/>
                      <a:pt x="270" y="13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07"/>
                      <a:pt x="277" y="107"/>
                      <a:pt x="277" y="107"/>
                    </a:cubicBezTo>
                    <a:cubicBezTo>
                      <a:pt x="290" y="105"/>
                      <a:pt x="290" y="105"/>
                      <a:pt x="290" y="105"/>
                    </a:cubicBezTo>
                    <a:cubicBezTo>
                      <a:pt x="290" y="91"/>
                      <a:pt x="290" y="91"/>
                      <a:pt x="290" y="91"/>
                    </a:cubicBezTo>
                    <a:cubicBezTo>
                      <a:pt x="298" y="79"/>
                      <a:pt x="298" y="79"/>
                      <a:pt x="298" y="79"/>
                    </a:cubicBezTo>
                    <a:cubicBezTo>
                      <a:pt x="290" y="78"/>
                      <a:pt x="290" y="78"/>
                      <a:pt x="290" y="78"/>
                    </a:cubicBezTo>
                    <a:cubicBezTo>
                      <a:pt x="291" y="69"/>
                      <a:pt x="291" y="69"/>
                      <a:pt x="291" y="69"/>
                    </a:cubicBezTo>
                    <a:lnTo>
                      <a:pt x="306" y="69"/>
                    </a:lnTo>
                    <a:close/>
                  </a:path>
                </a:pathLst>
              </a:custGeom>
              <a:solidFill>
                <a:schemeClr val="tx2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8F212A"/>
                  </a:solidFill>
                </a:endParaRPr>
              </a:p>
            </p:txBody>
          </p:sp>
          <p:sp>
            <p:nvSpPr>
              <p:cNvPr id="47" name="Textfeld 46">
                <a:extLst>
                  <a:ext uri="{FF2B5EF4-FFF2-40B4-BE49-F238E27FC236}">
                    <a16:creationId xmlns:a16="http://schemas.microsoft.com/office/drawing/2014/main" id="{E1696319-CA14-315E-FEAD-DA0AF8B87CC3}"/>
                  </a:ext>
                </a:extLst>
              </p:cNvPr>
              <p:cNvSpPr txBox="1"/>
              <p:nvPr/>
            </p:nvSpPr>
            <p:spPr>
              <a:xfrm>
                <a:off x="4821121" y="3443757"/>
                <a:ext cx="676962" cy="308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 dirty="0">
                    <a:solidFill>
                      <a:srgbClr val="FFFFFF"/>
                    </a:solidFill>
                  </a:rPr>
                  <a:t>AT</a:t>
                </a:r>
              </a:p>
            </p:txBody>
          </p:sp>
          <p:sp>
            <p:nvSpPr>
              <p:cNvPr id="48" name="VIE">
                <a:extLst>
                  <a:ext uri="{FF2B5EF4-FFF2-40B4-BE49-F238E27FC236}">
                    <a16:creationId xmlns:a16="http://schemas.microsoft.com/office/drawing/2014/main" id="{AE2F8C62-3C4E-B5FE-94E9-E1C03CCCFFAA}"/>
                  </a:ext>
                </a:extLst>
              </p:cNvPr>
              <p:cNvSpPr/>
              <p:nvPr/>
            </p:nvSpPr>
            <p:spPr>
              <a:xfrm flipH="1" flipV="1">
                <a:off x="5427221" y="3461210"/>
                <a:ext cx="70862" cy="76578"/>
              </a:xfrm>
              <a:prstGeom prst="flowChartConnec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6" name="MK">
              <a:extLst>
                <a:ext uri="{FF2B5EF4-FFF2-40B4-BE49-F238E27FC236}">
                  <a16:creationId xmlns:a16="http://schemas.microsoft.com/office/drawing/2014/main" id="{2B3E4842-3CFC-7919-A19B-ADDDE72558DE}"/>
                </a:ext>
              </a:extLst>
            </p:cNvPr>
            <p:cNvGrpSpPr/>
            <p:nvPr/>
          </p:nvGrpSpPr>
          <p:grpSpPr>
            <a:xfrm>
              <a:off x="6520665" y="4984434"/>
              <a:ext cx="618499" cy="510112"/>
              <a:chOff x="6520665" y="4984434"/>
              <a:chExt cx="618499" cy="510112"/>
            </a:xfrm>
          </p:grpSpPr>
          <p:sp>
            <p:nvSpPr>
              <p:cNvPr id="44" name="Freeform 162">
                <a:extLst>
                  <a:ext uri="{FF2B5EF4-FFF2-40B4-BE49-F238E27FC236}">
                    <a16:creationId xmlns:a16="http://schemas.microsoft.com/office/drawing/2014/main" id="{8B622721-30F3-9B3B-A36C-BCA21F1C4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0665" y="4984434"/>
                <a:ext cx="618499" cy="444258"/>
              </a:xfrm>
              <a:custGeom>
                <a:avLst/>
                <a:gdLst>
                  <a:gd name="T0" fmla="*/ 100 w 111"/>
                  <a:gd name="T1" fmla="*/ 26 h 87"/>
                  <a:gd name="T2" fmla="*/ 88 w 111"/>
                  <a:gd name="T3" fmla="*/ 17 h 87"/>
                  <a:gd name="T4" fmla="*/ 88 w 111"/>
                  <a:gd name="T5" fmla="*/ 9 h 87"/>
                  <a:gd name="T6" fmla="*/ 83 w 111"/>
                  <a:gd name="T7" fmla="*/ 9 h 87"/>
                  <a:gd name="T8" fmla="*/ 77 w 111"/>
                  <a:gd name="T9" fmla="*/ 0 h 87"/>
                  <a:gd name="T10" fmla="*/ 76 w 111"/>
                  <a:gd name="T11" fmla="*/ 0 h 87"/>
                  <a:gd name="T12" fmla="*/ 50 w 111"/>
                  <a:gd name="T13" fmla="*/ 2 h 87"/>
                  <a:gd name="T14" fmla="*/ 46 w 111"/>
                  <a:gd name="T15" fmla="*/ 6 h 87"/>
                  <a:gd name="T16" fmla="*/ 33 w 111"/>
                  <a:gd name="T17" fmla="*/ 6 h 87"/>
                  <a:gd name="T18" fmla="*/ 30 w 111"/>
                  <a:gd name="T19" fmla="*/ 14 h 87"/>
                  <a:gd name="T20" fmla="*/ 18 w 111"/>
                  <a:gd name="T21" fmla="*/ 14 h 87"/>
                  <a:gd name="T22" fmla="*/ 13 w 111"/>
                  <a:gd name="T23" fmla="*/ 22 h 87"/>
                  <a:gd name="T24" fmla="*/ 2 w 111"/>
                  <a:gd name="T25" fmla="*/ 26 h 87"/>
                  <a:gd name="T26" fmla="*/ 0 w 111"/>
                  <a:gd name="T27" fmla="*/ 41 h 87"/>
                  <a:gd name="T28" fmla="*/ 5 w 111"/>
                  <a:gd name="T29" fmla="*/ 52 h 87"/>
                  <a:gd name="T30" fmla="*/ 3 w 111"/>
                  <a:gd name="T31" fmla="*/ 64 h 87"/>
                  <a:gd name="T32" fmla="*/ 11 w 111"/>
                  <a:gd name="T33" fmla="*/ 70 h 87"/>
                  <a:gd name="T34" fmla="*/ 11 w 111"/>
                  <a:gd name="T35" fmla="*/ 84 h 87"/>
                  <a:gd name="T36" fmla="*/ 29 w 111"/>
                  <a:gd name="T37" fmla="*/ 77 h 87"/>
                  <a:gd name="T38" fmla="*/ 31 w 111"/>
                  <a:gd name="T39" fmla="*/ 84 h 87"/>
                  <a:gd name="T40" fmla="*/ 36 w 111"/>
                  <a:gd name="T41" fmla="*/ 79 h 87"/>
                  <a:gd name="T42" fmla="*/ 60 w 111"/>
                  <a:gd name="T43" fmla="*/ 81 h 87"/>
                  <a:gd name="T44" fmla="*/ 63 w 111"/>
                  <a:gd name="T45" fmla="*/ 70 h 87"/>
                  <a:gd name="T46" fmla="*/ 90 w 111"/>
                  <a:gd name="T47" fmla="*/ 66 h 87"/>
                  <a:gd name="T48" fmla="*/ 108 w 111"/>
                  <a:gd name="T49" fmla="*/ 44 h 87"/>
                  <a:gd name="T50" fmla="*/ 100 w 111"/>
                  <a:gd name="T51" fmla="*/ 2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1" h="87">
                    <a:moveTo>
                      <a:pt x="100" y="26"/>
                    </a:moveTo>
                    <a:cubicBezTo>
                      <a:pt x="88" y="17"/>
                      <a:pt x="88" y="17"/>
                      <a:pt x="88" y="17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6" y="0"/>
                      <a:pt x="76" y="0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7" y="14"/>
                      <a:pt x="30" y="14"/>
                    </a:cubicBezTo>
                    <a:cubicBezTo>
                      <a:pt x="23" y="14"/>
                      <a:pt x="18" y="14"/>
                      <a:pt x="18" y="14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3" y="59"/>
                      <a:pt x="3" y="64"/>
                    </a:cubicBezTo>
                    <a:cubicBezTo>
                      <a:pt x="3" y="69"/>
                      <a:pt x="11" y="70"/>
                      <a:pt x="11" y="70"/>
                    </a:cubicBezTo>
                    <a:cubicBezTo>
                      <a:pt x="11" y="84"/>
                      <a:pt x="11" y="84"/>
                      <a:pt x="11" y="84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29" y="77"/>
                      <a:pt x="30" y="80"/>
                      <a:pt x="31" y="84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56" y="87"/>
                      <a:pt x="60" y="81"/>
                    </a:cubicBezTo>
                    <a:cubicBezTo>
                      <a:pt x="64" y="75"/>
                      <a:pt x="63" y="70"/>
                      <a:pt x="63" y="70"/>
                    </a:cubicBezTo>
                    <a:cubicBezTo>
                      <a:pt x="63" y="70"/>
                      <a:pt x="82" y="74"/>
                      <a:pt x="90" y="66"/>
                    </a:cubicBezTo>
                    <a:cubicBezTo>
                      <a:pt x="98" y="58"/>
                      <a:pt x="105" y="55"/>
                      <a:pt x="108" y="44"/>
                    </a:cubicBezTo>
                    <a:cubicBezTo>
                      <a:pt x="111" y="33"/>
                      <a:pt x="100" y="26"/>
                      <a:pt x="100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>
                  <a:solidFill>
                    <a:srgbClr val="8F212A"/>
                  </a:solidFill>
                </a:endParaRPr>
              </a:p>
            </p:txBody>
          </p:sp>
          <p:sp>
            <p:nvSpPr>
              <p:cNvPr id="45" name="Textfeld 44">
                <a:extLst>
                  <a:ext uri="{FF2B5EF4-FFF2-40B4-BE49-F238E27FC236}">
                    <a16:creationId xmlns:a16="http://schemas.microsoft.com/office/drawing/2014/main" id="{EEF47491-AF8E-DD1E-D7DA-00A339CD3671}"/>
                  </a:ext>
                </a:extLst>
              </p:cNvPr>
              <p:cNvSpPr txBox="1"/>
              <p:nvPr/>
            </p:nvSpPr>
            <p:spPr>
              <a:xfrm>
                <a:off x="6567607" y="5062067"/>
                <a:ext cx="481986" cy="432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>
                    <a:solidFill>
                      <a:schemeClr val="bg1"/>
                    </a:solidFill>
                  </a:rPr>
                  <a:t>MKD</a:t>
                </a:r>
              </a:p>
            </p:txBody>
          </p:sp>
        </p:grpSp>
        <p:grpSp>
          <p:nvGrpSpPr>
            <p:cNvPr id="37" name="AL">
              <a:extLst>
                <a:ext uri="{FF2B5EF4-FFF2-40B4-BE49-F238E27FC236}">
                  <a16:creationId xmlns:a16="http://schemas.microsoft.com/office/drawing/2014/main" id="{95D4B98F-CAD6-F7F4-1546-A4136E75273D}"/>
                </a:ext>
              </a:extLst>
            </p:cNvPr>
            <p:cNvGrpSpPr/>
            <p:nvPr/>
          </p:nvGrpSpPr>
          <p:grpSpPr>
            <a:xfrm>
              <a:off x="6162700" y="4906145"/>
              <a:ext cx="592491" cy="810118"/>
              <a:chOff x="6162700" y="4906145"/>
              <a:chExt cx="592491" cy="810118"/>
            </a:xfrm>
          </p:grpSpPr>
          <p:sp>
            <p:nvSpPr>
              <p:cNvPr id="38" name="Freeform 172">
                <a:extLst>
                  <a:ext uri="{FF2B5EF4-FFF2-40B4-BE49-F238E27FC236}">
                    <a16:creationId xmlns:a16="http://schemas.microsoft.com/office/drawing/2014/main" id="{17A1E716-3DA1-ED38-BC50-EBE592CBC8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2700" y="4906145"/>
                <a:ext cx="546585" cy="810118"/>
              </a:xfrm>
              <a:custGeom>
                <a:avLst/>
                <a:gdLst>
                  <a:gd name="T0" fmla="*/ 62 w 100"/>
                  <a:gd name="T1" fmla="*/ 142 h 165"/>
                  <a:gd name="T2" fmla="*/ 72 w 100"/>
                  <a:gd name="T3" fmla="*/ 138 h 165"/>
                  <a:gd name="T4" fmla="*/ 80 w 100"/>
                  <a:gd name="T5" fmla="*/ 133 h 165"/>
                  <a:gd name="T6" fmla="*/ 80 w 100"/>
                  <a:gd name="T7" fmla="*/ 119 h 165"/>
                  <a:gd name="T8" fmla="*/ 95 w 100"/>
                  <a:gd name="T9" fmla="*/ 113 h 165"/>
                  <a:gd name="T10" fmla="*/ 95 w 100"/>
                  <a:gd name="T11" fmla="*/ 92 h 165"/>
                  <a:gd name="T12" fmla="*/ 77 w 100"/>
                  <a:gd name="T13" fmla="*/ 99 h 165"/>
                  <a:gd name="T14" fmla="*/ 77 w 100"/>
                  <a:gd name="T15" fmla="*/ 85 h 165"/>
                  <a:gd name="T16" fmla="*/ 69 w 100"/>
                  <a:gd name="T17" fmla="*/ 79 h 165"/>
                  <a:gd name="T18" fmla="*/ 71 w 100"/>
                  <a:gd name="T19" fmla="*/ 67 h 165"/>
                  <a:gd name="T20" fmla="*/ 66 w 100"/>
                  <a:gd name="T21" fmla="*/ 56 h 165"/>
                  <a:gd name="T22" fmla="*/ 68 w 100"/>
                  <a:gd name="T23" fmla="*/ 41 h 165"/>
                  <a:gd name="T24" fmla="*/ 68 w 100"/>
                  <a:gd name="T25" fmla="*/ 29 h 165"/>
                  <a:gd name="T26" fmla="*/ 64 w 100"/>
                  <a:gd name="T27" fmla="*/ 19 h 165"/>
                  <a:gd name="T28" fmla="*/ 55 w 100"/>
                  <a:gd name="T29" fmla="*/ 19 h 165"/>
                  <a:gd name="T30" fmla="*/ 47 w 100"/>
                  <a:gd name="T31" fmla="*/ 4 h 165"/>
                  <a:gd name="T32" fmla="*/ 41 w 100"/>
                  <a:gd name="T33" fmla="*/ 10 h 165"/>
                  <a:gd name="T34" fmla="*/ 23 w 100"/>
                  <a:gd name="T35" fmla="*/ 0 h 165"/>
                  <a:gd name="T36" fmla="*/ 21 w 100"/>
                  <a:gd name="T37" fmla="*/ 14 h 165"/>
                  <a:gd name="T38" fmla="*/ 15 w 100"/>
                  <a:gd name="T39" fmla="*/ 19 h 165"/>
                  <a:gd name="T40" fmla="*/ 0 w 100"/>
                  <a:gd name="T41" fmla="*/ 19 h 165"/>
                  <a:gd name="T42" fmla="*/ 9 w 100"/>
                  <a:gd name="T43" fmla="*/ 25 h 165"/>
                  <a:gd name="T44" fmla="*/ 15 w 100"/>
                  <a:gd name="T45" fmla="*/ 22 h 165"/>
                  <a:gd name="T46" fmla="*/ 17 w 100"/>
                  <a:gd name="T47" fmla="*/ 32 h 165"/>
                  <a:gd name="T48" fmla="*/ 10 w 100"/>
                  <a:gd name="T49" fmla="*/ 41 h 165"/>
                  <a:gd name="T50" fmla="*/ 14 w 100"/>
                  <a:gd name="T51" fmla="*/ 45 h 165"/>
                  <a:gd name="T52" fmla="*/ 30 w 100"/>
                  <a:gd name="T53" fmla="*/ 45 h 165"/>
                  <a:gd name="T54" fmla="*/ 24 w 100"/>
                  <a:gd name="T55" fmla="*/ 96 h 165"/>
                  <a:gd name="T56" fmla="*/ 17 w 100"/>
                  <a:gd name="T57" fmla="*/ 129 h 165"/>
                  <a:gd name="T58" fmla="*/ 40 w 100"/>
                  <a:gd name="T59" fmla="*/ 144 h 165"/>
                  <a:gd name="T60" fmla="*/ 41 w 100"/>
                  <a:gd name="T61" fmla="*/ 163 h 165"/>
                  <a:gd name="T62" fmla="*/ 64 w 100"/>
                  <a:gd name="T63" fmla="*/ 165 h 165"/>
                  <a:gd name="T64" fmla="*/ 62 w 100"/>
                  <a:gd name="T65" fmla="*/ 158 h 165"/>
                  <a:gd name="T66" fmla="*/ 62 w 100"/>
                  <a:gd name="T67" fmla="*/ 142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0" h="165">
                    <a:moveTo>
                      <a:pt x="62" y="142"/>
                    </a:moveTo>
                    <a:cubicBezTo>
                      <a:pt x="63" y="135"/>
                      <a:pt x="72" y="138"/>
                      <a:pt x="72" y="138"/>
                    </a:cubicBezTo>
                    <a:cubicBezTo>
                      <a:pt x="80" y="133"/>
                      <a:pt x="80" y="133"/>
                      <a:pt x="80" y="133"/>
                    </a:cubicBezTo>
                    <a:cubicBezTo>
                      <a:pt x="80" y="119"/>
                      <a:pt x="80" y="119"/>
                      <a:pt x="80" y="119"/>
                    </a:cubicBezTo>
                    <a:cubicBezTo>
                      <a:pt x="80" y="119"/>
                      <a:pt x="90" y="117"/>
                      <a:pt x="95" y="113"/>
                    </a:cubicBezTo>
                    <a:cubicBezTo>
                      <a:pt x="100" y="109"/>
                      <a:pt x="95" y="92"/>
                      <a:pt x="95" y="92"/>
                    </a:cubicBezTo>
                    <a:cubicBezTo>
                      <a:pt x="77" y="99"/>
                      <a:pt x="77" y="99"/>
                      <a:pt x="77" y="99"/>
                    </a:cubicBezTo>
                    <a:cubicBezTo>
                      <a:pt x="77" y="85"/>
                      <a:pt x="77" y="85"/>
                      <a:pt x="77" y="85"/>
                    </a:cubicBezTo>
                    <a:cubicBezTo>
                      <a:pt x="77" y="85"/>
                      <a:pt x="69" y="84"/>
                      <a:pt x="69" y="79"/>
                    </a:cubicBezTo>
                    <a:cubicBezTo>
                      <a:pt x="69" y="74"/>
                      <a:pt x="71" y="67"/>
                      <a:pt x="71" y="67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5"/>
                      <a:pt x="25" y="84"/>
                      <a:pt x="24" y="96"/>
                    </a:cubicBezTo>
                    <a:cubicBezTo>
                      <a:pt x="23" y="108"/>
                      <a:pt x="12" y="124"/>
                      <a:pt x="17" y="129"/>
                    </a:cubicBezTo>
                    <a:cubicBezTo>
                      <a:pt x="22" y="134"/>
                      <a:pt x="40" y="144"/>
                      <a:pt x="40" y="144"/>
                    </a:cubicBezTo>
                    <a:cubicBezTo>
                      <a:pt x="40" y="144"/>
                      <a:pt x="37" y="164"/>
                      <a:pt x="41" y="163"/>
                    </a:cubicBezTo>
                    <a:cubicBezTo>
                      <a:pt x="45" y="162"/>
                      <a:pt x="64" y="165"/>
                      <a:pt x="64" y="165"/>
                    </a:cubicBezTo>
                    <a:cubicBezTo>
                      <a:pt x="62" y="158"/>
                      <a:pt x="62" y="158"/>
                      <a:pt x="62" y="158"/>
                    </a:cubicBezTo>
                    <a:cubicBezTo>
                      <a:pt x="62" y="158"/>
                      <a:pt x="61" y="149"/>
                      <a:pt x="62" y="142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AT">
                  <a:solidFill>
                    <a:srgbClr val="333333"/>
                  </a:solidFill>
                </a:endParaRPr>
              </a:p>
            </p:txBody>
          </p:sp>
          <p:sp>
            <p:nvSpPr>
              <p:cNvPr id="43" name="Textfeld 42">
                <a:extLst>
                  <a:ext uri="{FF2B5EF4-FFF2-40B4-BE49-F238E27FC236}">
                    <a16:creationId xmlns:a16="http://schemas.microsoft.com/office/drawing/2014/main" id="{49F4B6A6-5089-2B57-5A26-3BD17A9304D2}"/>
                  </a:ext>
                </a:extLst>
              </p:cNvPr>
              <p:cNvSpPr txBox="1"/>
              <p:nvPr/>
            </p:nvSpPr>
            <p:spPr>
              <a:xfrm>
                <a:off x="6185887" y="5306122"/>
                <a:ext cx="569304" cy="262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>
                    <a:solidFill>
                      <a:schemeClr val="bg1">
                        <a:lumMod val="75000"/>
                      </a:schemeClr>
                    </a:solidFill>
                  </a:rPr>
                  <a:t>ALB</a:t>
                </a:r>
              </a:p>
            </p:txBody>
          </p:sp>
        </p:grpSp>
      </p:grp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111BE02A-FCBF-68CB-7D79-2B66006089E9}"/>
              </a:ext>
            </a:extLst>
          </p:cNvPr>
          <p:cNvCxnSpPr>
            <a:cxnSpLocks/>
            <a:stCxn id="65" idx="19"/>
          </p:cNvCxnSpPr>
          <p:nvPr/>
        </p:nvCxnSpPr>
        <p:spPr>
          <a:xfrm flipV="1">
            <a:off x="3058313" y="2211869"/>
            <a:ext cx="5774052" cy="1185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02E5B302-C5BD-57E4-245A-DFE086E1E655}"/>
              </a:ext>
            </a:extLst>
          </p:cNvPr>
          <p:cNvCxnSpPr>
            <a:stCxn id="63" idx="7"/>
          </p:cNvCxnSpPr>
          <p:nvPr/>
        </p:nvCxnSpPr>
        <p:spPr>
          <a:xfrm flipV="1">
            <a:off x="2967110" y="3245411"/>
            <a:ext cx="4894000" cy="647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9E3BC815-9CB9-0D67-A81B-1585A0BEAFA7}"/>
              </a:ext>
            </a:extLst>
          </p:cNvPr>
          <p:cNvCxnSpPr>
            <a:stCxn id="63" idx="4"/>
          </p:cNvCxnSpPr>
          <p:nvPr/>
        </p:nvCxnSpPr>
        <p:spPr>
          <a:xfrm flipV="1">
            <a:off x="3355907" y="3261815"/>
            <a:ext cx="4505203" cy="827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FE9AD197-DED0-2CA3-4C0A-9957AAF18F6D}"/>
              </a:ext>
            </a:extLst>
          </p:cNvPr>
          <p:cNvCxnSpPr>
            <a:stCxn id="57" idx="8"/>
          </p:cNvCxnSpPr>
          <p:nvPr/>
        </p:nvCxnSpPr>
        <p:spPr>
          <a:xfrm flipV="1">
            <a:off x="3403797" y="3252110"/>
            <a:ext cx="4468205" cy="996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5011A786-C203-5C04-6837-B9A5EE2662DF}"/>
              </a:ext>
            </a:extLst>
          </p:cNvPr>
          <p:cNvCxnSpPr>
            <a:stCxn id="55" idx="6"/>
          </p:cNvCxnSpPr>
          <p:nvPr/>
        </p:nvCxnSpPr>
        <p:spPr>
          <a:xfrm flipV="1">
            <a:off x="4178556" y="3270477"/>
            <a:ext cx="3681721" cy="1088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35F413D5-6765-A1D5-B807-088E4A1F3B89}"/>
              </a:ext>
            </a:extLst>
          </p:cNvPr>
          <p:cNvCxnSpPr>
            <a:stCxn id="53" idx="3"/>
          </p:cNvCxnSpPr>
          <p:nvPr/>
        </p:nvCxnSpPr>
        <p:spPr>
          <a:xfrm flipV="1">
            <a:off x="3765527" y="3261815"/>
            <a:ext cx="4073323" cy="14419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7AE53CD8-4C1A-8026-8D61-CAD97DC109D5}"/>
              </a:ext>
            </a:extLst>
          </p:cNvPr>
          <p:cNvCxnSpPr>
            <a:stCxn id="45" idx="0"/>
          </p:cNvCxnSpPr>
          <p:nvPr/>
        </p:nvCxnSpPr>
        <p:spPr>
          <a:xfrm flipV="1">
            <a:off x="4261910" y="3256099"/>
            <a:ext cx="3555888" cy="18009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4FDDD090-6509-6A8D-34DC-0689EF708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2365" y="1878974"/>
            <a:ext cx="2300448" cy="378898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09FC1BCC-B444-18EE-2C85-C06039F50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0491" y="3081571"/>
            <a:ext cx="2295491" cy="378898"/>
          </a:xfrm>
          <a:prstGeom prst="rect">
            <a:avLst/>
          </a:prstGeom>
        </p:spPr>
      </p:pic>
      <p:sp>
        <p:nvSpPr>
          <p:cNvPr id="42" name="Textfeld 41">
            <a:extLst>
              <a:ext uri="{FF2B5EF4-FFF2-40B4-BE49-F238E27FC236}">
                <a16:creationId xmlns:a16="http://schemas.microsoft.com/office/drawing/2014/main" id="{64FC7C50-154F-CF24-0CFE-D14A20865697}"/>
              </a:ext>
            </a:extLst>
          </p:cNvPr>
          <p:cNvSpPr txBox="1"/>
          <p:nvPr/>
        </p:nvSpPr>
        <p:spPr>
          <a:xfrm>
            <a:off x="8864243" y="2302036"/>
            <a:ext cx="2303836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hr-HR" sz="1100" dirty="0"/>
              <a:t>Naplata</a:t>
            </a:r>
            <a:r>
              <a:rPr lang="de-DE" sz="1100" dirty="0"/>
              <a:t> </a:t>
            </a:r>
            <a:r>
              <a:rPr lang="de-DE" sz="1100" dirty="0" err="1"/>
              <a:t>potra</a:t>
            </a:r>
            <a:r>
              <a:rPr lang="hr-HR" sz="1100" dirty="0"/>
              <a:t>ž</a:t>
            </a:r>
            <a:r>
              <a:rPr lang="de-DE" sz="1100" dirty="0" err="1"/>
              <a:t>ivanj</a:t>
            </a:r>
            <a:r>
              <a:rPr lang="hr-HR" sz="1100" dirty="0"/>
              <a:t>a</a:t>
            </a:r>
            <a:r>
              <a:rPr lang="de-DE" sz="1100" dirty="0"/>
              <a:t> </a:t>
            </a:r>
            <a:r>
              <a:rPr lang="de-DE" sz="1100" dirty="0" err="1"/>
              <a:t>Austrija</a:t>
            </a:r>
            <a:r>
              <a:rPr lang="de-DE" sz="1100" dirty="0"/>
              <a:t> </a:t>
            </a:r>
            <a:endParaRPr lang="de-AT" sz="1100" dirty="0"/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C123DA3D-3D50-74EC-01F8-0DDF2EBEFE4C}"/>
              </a:ext>
            </a:extLst>
          </p:cNvPr>
          <p:cNvSpPr txBox="1"/>
          <p:nvPr/>
        </p:nvSpPr>
        <p:spPr>
          <a:xfrm>
            <a:off x="7970297" y="3486995"/>
            <a:ext cx="2793525" cy="19543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1100" dirty="0"/>
              <a:t>Naplata</a:t>
            </a:r>
            <a:r>
              <a:rPr lang="de-DE" sz="1100" dirty="0"/>
              <a:t> potra</a:t>
            </a:r>
            <a:r>
              <a:rPr lang="hr-HR" sz="1100" dirty="0" err="1"/>
              <a:t>živanja</a:t>
            </a:r>
            <a:r>
              <a:rPr lang="hr-HR" sz="1100" dirty="0"/>
              <a:t> </a:t>
            </a:r>
            <a:r>
              <a:rPr lang="de-DE" sz="1100" dirty="0"/>
              <a:t>SEE: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/>
              <a:t>Hrvatska</a:t>
            </a:r>
            <a:endParaRPr lang="de-DE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 err="1"/>
              <a:t>Sloveni</a:t>
            </a:r>
            <a:r>
              <a:rPr lang="hr-HR" sz="1100" dirty="0"/>
              <a:t>j</a:t>
            </a:r>
            <a:r>
              <a:rPr lang="de-DE" sz="1100" dirty="0"/>
              <a:t>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/>
              <a:t>S</a:t>
            </a:r>
            <a:r>
              <a:rPr lang="hr-HR" sz="1100" dirty="0" err="1"/>
              <a:t>rbija</a:t>
            </a:r>
            <a:endParaRPr lang="de-DE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/>
              <a:t>Bosna </a:t>
            </a:r>
            <a:r>
              <a:rPr lang="hr-HR" sz="1100" dirty="0"/>
              <a:t>i</a:t>
            </a:r>
            <a:r>
              <a:rPr lang="de-DE" sz="1100" dirty="0"/>
              <a:t> </a:t>
            </a:r>
            <a:r>
              <a:rPr lang="de-DE" sz="1100" dirty="0" err="1"/>
              <a:t>Hercegovina</a:t>
            </a:r>
            <a:endParaRPr lang="de-DE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/>
              <a:t>Crna Gora</a:t>
            </a:r>
            <a:r>
              <a:rPr lang="de-DE" sz="11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/>
              <a:t>Sjeverna Makedonija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hr-HR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r-HR" sz="1100" dirty="0"/>
              <a:t>WCN Allianz </a:t>
            </a:r>
            <a:r>
              <a:rPr lang="hr-HR" sz="1100" dirty="0" err="1"/>
              <a:t>Trade</a:t>
            </a:r>
            <a:endParaRPr lang="de-DE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100" dirty="0"/>
          </a:p>
          <a:p>
            <a:r>
              <a:rPr lang="de-DE" sz="1100" dirty="0"/>
              <a:t> </a:t>
            </a:r>
            <a:endParaRPr lang="de-AT" sz="1100" dirty="0"/>
          </a:p>
        </p:txBody>
      </p:sp>
    </p:spTree>
    <p:extLst>
      <p:ext uri="{BB962C8B-B14F-4D97-AF65-F5344CB8AC3E}">
        <p14:creationId xmlns:p14="http://schemas.microsoft.com/office/powerpoint/2010/main" val="401177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HR" b="1" dirty="0">
                <a:solidFill>
                  <a:schemeClr val="accent1"/>
                </a:solidFill>
              </a:rPr>
              <a:t>Goran Tolić			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</a:rPr>
              <a:t>Tel.: +</a:t>
            </a:r>
            <a:r>
              <a:rPr lang="hr-HR" dirty="0">
                <a:solidFill>
                  <a:schemeClr val="accent1"/>
                </a:solidFill>
              </a:rPr>
              <a:t> 385 99 3653 571	</a:t>
            </a:r>
          </a:p>
          <a:p>
            <a:pPr marL="0" indent="0">
              <a:buNone/>
            </a:pPr>
            <a:r>
              <a:rPr lang="hr-HR" dirty="0" err="1">
                <a:solidFill>
                  <a:srgbClr val="541278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goran.tolic</a:t>
            </a:r>
            <a:r>
              <a:rPr lang="en-GB" dirty="0">
                <a:solidFill>
                  <a:srgbClr val="541278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GB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acredia.at</a:t>
            </a:r>
            <a:r>
              <a:rPr lang="hr-HR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</a:t>
            </a:r>
            <a:endParaRPr lang="en-GB" dirty="0">
              <a:solidFill>
                <a:schemeClr val="accent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www.acredia.at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BD7F-9AD8-4235-8811-C8C83ADE65B0}" type="slidenum">
              <a:rPr lang="en-GB" smtClean="0"/>
              <a:t>17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Kontakt</a:t>
            </a:r>
            <a:endParaRPr lang="en-GB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742" y="3793805"/>
            <a:ext cx="3488067" cy="240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4375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heme/theme1.xml><?xml version="1.0" encoding="utf-8"?>
<a:theme xmlns:a="http://schemas.openxmlformats.org/drawingml/2006/main" name="Acredia-HR">
  <a:themeElements>
    <a:clrScheme name="ACREDIA">
      <a:dk1>
        <a:sysClr val="windowText" lastClr="000000"/>
      </a:dk1>
      <a:lt1>
        <a:sysClr val="window" lastClr="FFFFFF"/>
      </a:lt1>
      <a:dk2>
        <a:srgbClr val="541278"/>
      </a:dk2>
      <a:lt2>
        <a:srgbClr val="F8F3E3"/>
      </a:lt2>
      <a:accent1>
        <a:srgbClr val="541278"/>
      </a:accent1>
      <a:accent2>
        <a:srgbClr val="C3B9CC"/>
      </a:accent2>
      <a:accent3>
        <a:srgbClr val="6C6F7E"/>
      </a:accent3>
      <a:accent4>
        <a:srgbClr val="CDC923"/>
      </a:accent4>
      <a:accent5>
        <a:srgbClr val="BCB88E"/>
      </a:accent5>
      <a:accent6>
        <a:srgbClr val="EB5C5C"/>
      </a:accent6>
      <a:hlink>
        <a:srgbClr val="541278"/>
      </a:hlink>
      <a:folHlink>
        <a:srgbClr val="C3B9CC"/>
      </a:folHlink>
    </a:clrScheme>
    <a:fontScheme name="Acredi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redia-HR" id="{E1CCA6AB-392F-4169-84F4-3C592CC6F3C4}" vid="{F9DD8575-0F6B-469F-AE22-E8AF02C3A0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066e06-3261-40be-bede-97c7c7e6eeab" xsi:nil="true"/>
    <lcf76f155ced4ddcb4097134ff3c332f xmlns="a869d5ff-07dc-4315-86d1-fd486826fa8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1DFE91B0889524282B4A4E8ADD08DFA" ma:contentTypeVersion="15" ma:contentTypeDescription="Ein neues Dokument erstellen." ma:contentTypeScope="" ma:versionID="1deae688fd1b8e01048787c70f54a1d7">
  <xsd:schema xmlns:xsd="http://www.w3.org/2001/XMLSchema" xmlns:xs="http://www.w3.org/2001/XMLSchema" xmlns:p="http://schemas.microsoft.com/office/2006/metadata/properties" xmlns:ns2="a869d5ff-07dc-4315-86d1-fd486826fa81" xmlns:ns3="1c066e06-3261-40be-bede-97c7c7e6eeab" targetNamespace="http://schemas.microsoft.com/office/2006/metadata/properties" ma:root="true" ma:fieldsID="6805d29289127d8dfe84fd1277f64ec1" ns2:_="" ns3:_="">
    <xsd:import namespace="a869d5ff-07dc-4315-86d1-fd486826fa81"/>
    <xsd:import namespace="1c066e06-3261-40be-bede-97c7c7e6eea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ObjectDetectorVersion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69d5ff-07dc-4315-86d1-fd486826fa8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dmarkierungen" ma:readOnly="false" ma:fieldId="{5cf76f15-5ced-4ddc-b409-7134ff3c332f}" ma:taxonomyMulti="true" ma:sspId="9af0e606-13b8-494d-8cc8-0d4170e758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066e06-3261-40be-bede-97c7c7e6eea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691abe1-ad79-46b4-9695-5fc02fd1986c}" ma:internalName="TaxCatchAll" ma:showField="CatchAllData" ma:web="1c066e06-3261-40be-bede-97c7c7e6ee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486A1D-29E2-4BBB-BD81-E15E3482FA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4AA81C-068B-4DBD-862C-84563FCC7812}">
  <ds:schemaRefs>
    <ds:schemaRef ds:uri="1c066e06-3261-40be-bede-97c7c7e6eeab"/>
    <ds:schemaRef ds:uri="a869d5ff-07dc-4315-86d1-fd486826fa8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E60460D-3CB4-4A10-88EA-4181A950AC4C}">
  <ds:schemaRefs>
    <ds:schemaRef ds:uri="1c066e06-3261-40be-bede-97c7c7e6eeab"/>
    <ds:schemaRef ds:uri="a869d5ff-07dc-4315-86d1-fd486826fa8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937</Words>
  <Application>Microsoft Office PowerPoint</Application>
  <PresentationFormat>Široki zaslon</PresentationFormat>
  <Paragraphs>169</Paragraphs>
  <Slides>17</Slides>
  <Notes>7</Notes>
  <HiddenSlides>0</HiddenSlides>
  <MMClips>0</MMClips>
  <ScaleCrop>false</ScaleCrop>
  <HeadingPairs>
    <vt:vector size="6" baseType="variant">
      <vt:variant>
        <vt:lpstr>Korišteni fontovi</vt:lpstr>
      </vt:variant>
      <vt:variant>
        <vt:i4>8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17</vt:i4>
      </vt:variant>
    </vt:vector>
  </HeadingPairs>
  <TitlesOfParts>
    <vt:vector size="26" baseType="lpstr">
      <vt:lpstr>Arial</vt:lpstr>
      <vt:lpstr>Calibri</vt:lpstr>
      <vt:lpstr>DB Head</vt:lpstr>
      <vt:lpstr>DB Sans</vt:lpstr>
      <vt:lpstr>Segoe Script</vt:lpstr>
      <vt:lpstr>Verdana</vt:lpstr>
      <vt:lpstr>Webdings</vt:lpstr>
      <vt:lpstr>Wingdings</vt:lpstr>
      <vt:lpstr>Acredia-HR</vt:lpstr>
      <vt:lpstr>PowerPoint prezentacija</vt:lpstr>
      <vt:lpstr>Acredia Versicherung AG </vt:lpstr>
      <vt:lpstr>Allianz Trade</vt:lpstr>
      <vt:lpstr>Za naše lokalne osiguranike</vt:lpstr>
      <vt:lpstr>ACREDIA na prvi pogled</vt:lpstr>
      <vt:lpstr>Što je  kreditno osiguranje?</vt:lpstr>
      <vt:lpstr>Čemu služi kreditno osiguranje?</vt:lpstr>
      <vt:lpstr>Kako se provjerava kreditna sposobnost?</vt:lpstr>
      <vt:lpstr>ACREDIA stupnjevanje</vt:lpstr>
      <vt:lpstr>Međunarodni sistem ranog upozoravanja</vt:lpstr>
      <vt:lpstr>Rizici koje je moguće osigurati</vt:lpstr>
      <vt:lpstr>Acredia proizvodi</vt:lpstr>
      <vt:lpstr>Zašto kreditno osiguranje?</vt:lpstr>
      <vt:lpstr>Veliki slučajevi stečaja </vt:lpstr>
      <vt:lpstr>ACREDIA Services SEE d.o.o.</vt:lpstr>
      <vt:lpstr>Gdje smo prisutni? </vt:lpstr>
      <vt:lpstr>Kontakt</vt:lpstr>
    </vt:vector>
  </TitlesOfParts>
  <Company>Oesterreichische Kontrollbank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Tolic Goran</dc:creator>
  <cp:lastModifiedBy>Goran Tolic</cp:lastModifiedBy>
  <cp:revision>4</cp:revision>
  <cp:lastPrinted>2022-12-05T13:57:04Z</cp:lastPrinted>
  <dcterms:created xsi:type="dcterms:W3CDTF">2022-11-14T16:15:12Z</dcterms:created>
  <dcterms:modified xsi:type="dcterms:W3CDTF">2024-06-21T06:13:10Z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0x010100F1DFE91B0889524282B4A4E8ADD08DFA</vt:lpwstr>
  </property>
  <property fmtid="{D5CDD505-2E9C-101B-9397-08002B2CF9AE}" pid="3" name="MSIP_Label_df264a4a-fde9-455f-b6f2-c23870d96b0f_Enabled">
    <vt:lpwstr>true</vt:lpwstr>
  </property>
  <property fmtid="{D5CDD505-2E9C-101B-9397-08002B2CF9AE}" pid="4" name="MSIP_Label_df264a4a-fde9-455f-b6f2-c23870d96b0f_SetDate">
    <vt:lpwstr>2024-04-22T11:03:54Z</vt:lpwstr>
  </property>
  <property fmtid="{D5CDD505-2E9C-101B-9397-08002B2CF9AE}" pid="5" name="MSIP_Label_df264a4a-fde9-455f-b6f2-c23870d96b0f_Method">
    <vt:lpwstr>Privileged</vt:lpwstr>
  </property>
  <property fmtid="{D5CDD505-2E9C-101B-9397-08002B2CF9AE}" pid="6" name="MSIP_Label_df264a4a-fde9-455f-b6f2-c23870d96b0f_Name">
    <vt:lpwstr>LBL-FILE-PUBLIC</vt:lpwstr>
  </property>
  <property fmtid="{D5CDD505-2E9C-101B-9397-08002B2CF9AE}" pid="7" name="MSIP_Label_df264a4a-fde9-455f-b6f2-c23870d96b0f_SiteId">
    <vt:lpwstr>15bcf808-39d7-43d3-9544-a061ea03b66a</vt:lpwstr>
  </property>
  <property fmtid="{D5CDD505-2E9C-101B-9397-08002B2CF9AE}" pid="8" name="MSIP_Label_df264a4a-fde9-455f-b6f2-c23870d96b0f_ActionId">
    <vt:lpwstr>2d6d17f1-d7b7-4919-a4b3-f75e6ada024a</vt:lpwstr>
  </property>
  <property fmtid="{D5CDD505-2E9C-101B-9397-08002B2CF9AE}" pid="9" name="MSIP_Label_df264a4a-fde9-455f-b6f2-c23870d96b0f_ContentBits">
    <vt:lpwstr>0</vt:lpwstr>
  </property>
</Properties>
</file>